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3" r:id="rId3"/>
    <p:sldId id="260" r:id="rId4"/>
    <p:sldId id="265" r:id="rId5"/>
    <p:sldId id="266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66"/>
    <p:restoredTop sz="94849"/>
  </p:normalViewPr>
  <p:slideViewPr>
    <p:cSldViewPr snapToGrid="0" snapToObjects="1">
      <p:cViewPr varScale="1">
        <p:scale>
          <a:sx n="110" d="100"/>
          <a:sy n="110" d="100"/>
        </p:scale>
        <p:origin x="84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CBE63-9987-2F4C-8F11-6090F9F3EFE1}" type="datetimeFigureOut">
              <a:rPr lang="nl-NL" smtClean="0"/>
              <a:t>17-02-2020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Naam 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5493-3863-6543-8AC2-78CEA48CB7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694B-B12C-BE42-B13D-1A5CAE6BDC73}" type="datetimeFigureOut">
              <a:rPr lang="nl-NL" smtClean="0"/>
              <a:t>17-02-2020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Naam 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8B506-6CBE-0249-9588-E6D123BBFC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483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NEUTRALE</a:t>
            </a:r>
            <a:r>
              <a:rPr lang="nl-NL" baseline="0" dirty="0" smtClean="0"/>
              <a:t> OPENINGS- OF TUSSENDIA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Naam 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69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TITELDIA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Naam 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01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TEKSTDIA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presentatie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TEKSTDIA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Naam 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67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VOORBEELD FULL</a:t>
            </a:r>
            <a:r>
              <a:rPr lang="nl-NL" baseline="0" dirty="0" smtClean="0"/>
              <a:t> SCREEN GEBRUIK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Naam 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66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nings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6604" y="0"/>
            <a:ext cx="121986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80" y="2054909"/>
            <a:ext cx="7463631" cy="2462998"/>
          </a:xfrm>
          <a:prstGeom prst="rect">
            <a:avLst/>
          </a:prstGeom>
        </p:spPr>
      </p:pic>
      <p:grpSp>
        <p:nvGrpSpPr>
          <p:cNvPr id="24" name="Groeperen 23"/>
          <p:cNvGrpSpPr/>
          <p:nvPr userDrawn="1"/>
        </p:nvGrpSpPr>
        <p:grpSpPr>
          <a:xfrm>
            <a:off x="0" y="6253493"/>
            <a:ext cx="12192000" cy="604507"/>
            <a:chOff x="0" y="6253493"/>
            <a:chExt cx="12192000" cy="604507"/>
          </a:xfrm>
        </p:grpSpPr>
        <p:sp>
          <p:nvSpPr>
            <p:cNvPr id="19" name="Rechthoek 18"/>
            <p:cNvSpPr/>
            <p:nvPr userDrawn="1"/>
          </p:nvSpPr>
          <p:spPr>
            <a:xfrm>
              <a:off x="0" y="6253493"/>
              <a:ext cx="12192000" cy="6045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Picture 7" descr="TUD-logo-318dpi-2cm hoo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4878" y="6334562"/>
              <a:ext cx="889689" cy="32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Erasmus-MC-logo-318dpi-2cm hoo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0439"/>
            <a:stretch>
              <a:fillRect/>
            </a:stretch>
          </p:blipFill>
          <p:spPr bwMode="auto">
            <a:xfrm>
              <a:off x="11131885" y="6406115"/>
              <a:ext cx="790032" cy="348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8996" y="6406568"/>
              <a:ext cx="1018502" cy="2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is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b="3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971016" y="-3438311"/>
            <a:ext cx="5377664" cy="61927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7505"/>
            <a:ext cx="1955225" cy="642168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di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33726" y="3162958"/>
            <a:ext cx="6865309" cy="1654995"/>
          </a:xfrm>
          <a:noFill/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Klikken om de titelstijl </a:t>
            </a:r>
            <a:br>
              <a:rPr lang="nl-NL" dirty="0" smtClean="0"/>
            </a:br>
            <a:r>
              <a:rPr lang="nl-NL" dirty="0" smtClean="0"/>
              <a:t>van het model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33726" y="4857368"/>
            <a:ext cx="6865309" cy="79654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6253493"/>
            <a:ext cx="12192000" cy="60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7" descr="TUD-logo-318dpi-2cm hoo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878" y="6334562"/>
            <a:ext cx="889689" cy="3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Erasmus-MC-logo-318dpi-2cm hoo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39"/>
          <a:stretch>
            <a:fillRect/>
          </a:stretch>
        </p:blipFill>
        <p:spPr bwMode="auto">
          <a:xfrm>
            <a:off x="11131885" y="6406115"/>
            <a:ext cx="790032" cy="34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8996" y="6406568"/>
            <a:ext cx="1018502" cy="2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7505"/>
            <a:ext cx="1955225" cy="642168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7840" y="1533506"/>
            <a:ext cx="7843578" cy="2387600"/>
          </a:xfrm>
        </p:spPr>
        <p:txBody>
          <a:bodyPr anchor="b">
            <a:normAutofit/>
          </a:bodyPr>
          <a:lstStyle>
            <a:lvl1pPr algn="l">
              <a:defRPr sz="5500"/>
            </a:lvl1pPr>
          </a:lstStyle>
          <a:p>
            <a:r>
              <a:rPr lang="nl-NL" dirty="0" smtClean="0"/>
              <a:t>Klikken om de titelstijl van het model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94999" y="3996177"/>
            <a:ext cx="784357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1131" y="1105358"/>
            <a:ext cx="9974317" cy="1325563"/>
          </a:xfrm>
        </p:spPr>
        <p:txBody>
          <a:bodyPr/>
          <a:lstStyle/>
          <a:p>
            <a:r>
              <a:rPr lang="nl-NL" dirty="0" smtClean="0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8290" y="2514811"/>
            <a:ext cx="9974317" cy="3073189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638" y="1100030"/>
            <a:ext cx="6185338" cy="1325563"/>
          </a:xfrm>
        </p:spPr>
        <p:txBody>
          <a:bodyPr/>
          <a:lstStyle/>
          <a:p>
            <a:r>
              <a:rPr lang="nl-NL" dirty="0" smtClean="0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2743" y="2509483"/>
            <a:ext cx="9179589" cy="3116617"/>
          </a:xfrm>
        </p:spPr>
        <p:txBody>
          <a:bodyPr/>
          <a:lstStyle/>
          <a:p>
            <a:pPr lvl="0"/>
            <a:r>
              <a:rPr lang="nl-NL" dirty="0" smtClean="0"/>
              <a:t>Klikken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fo 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638" y="1270647"/>
            <a:ext cx="10515600" cy="1325563"/>
          </a:xfrm>
        </p:spPr>
        <p:txBody>
          <a:bodyPr/>
          <a:lstStyle/>
          <a:p>
            <a:r>
              <a:rPr lang="nl-NL" dirty="0" smtClean="0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02744" y="258668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11797" y="3410597"/>
            <a:ext cx="5157787" cy="2228203"/>
          </a:xfrm>
        </p:spPr>
        <p:txBody>
          <a:bodyPr/>
          <a:lstStyle/>
          <a:p>
            <a:pPr lvl="0"/>
            <a:r>
              <a:rPr lang="nl-NL" dirty="0" smtClean="0"/>
              <a:t>Klikken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35156" y="258668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35156" y="3410597"/>
            <a:ext cx="5183188" cy="2228203"/>
          </a:xfrm>
        </p:spPr>
        <p:txBody>
          <a:bodyPr/>
          <a:lstStyle/>
          <a:p>
            <a:pPr lvl="0"/>
            <a:r>
              <a:rPr lang="nl-NL" dirty="0" smtClean="0"/>
              <a:t>Klikken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voettekst 18"/>
          <p:cNvSpPr>
            <a:spLocks noGrp="1"/>
          </p:cNvSpPr>
          <p:nvPr>
            <p:ph type="ftr" sz="quarter" idx="10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2752" y="1120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 smtClean="0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120300"/>
            <a:ext cx="6172200" cy="445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20858" y="2720500"/>
            <a:ext cx="3932237" cy="285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244515" y="-3638587"/>
            <a:ext cx="5684830" cy="6546510"/>
          </a:xfrm>
          <a:prstGeom prst="rect">
            <a:avLst/>
          </a:prstGeom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7882" y="1606"/>
            <a:ext cx="12192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pagina fac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38" y="6003425"/>
            <a:ext cx="1762261" cy="57879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1157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525249"/>
            <a:ext cx="10515600" cy="308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Klikken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901521"/>
            <a:ext cx="12191999" cy="335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6253493"/>
            <a:ext cx="12192000" cy="60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8"/>
          <p:cNvSpPr txBox="1">
            <a:spLocks/>
          </p:cNvSpPr>
          <p:nvPr userDrawn="1"/>
        </p:nvSpPr>
        <p:spPr>
          <a:xfrm>
            <a:off x="1298357" y="6556606"/>
            <a:ext cx="589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/>
          </a:p>
        </p:txBody>
      </p:sp>
      <p:pic>
        <p:nvPicPr>
          <p:cNvPr id="9" name="Picture 7" descr="TUD-logo-318dpi-2cm hoo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878" y="6334562"/>
            <a:ext cx="889689" cy="3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83820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5" name="Picture 10" descr="Erasmus-MC-logo-318dpi-2cm hoo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39"/>
          <a:stretch>
            <a:fillRect/>
          </a:stretch>
        </p:blipFill>
        <p:spPr bwMode="auto">
          <a:xfrm>
            <a:off x="11131885" y="6406115"/>
            <a:ext cx="790032" cy="34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8996" y="6406568"/>
            <a:ext cx="1018502" cy="2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1113"/>
            <a:ext cx="1955225" cy="6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1" r:id="rId4"/>
    <p:sldLayoutId id="2147483650" r:id="rId5"/>
    <p:sldLayoutId id="2147483653" r:id="rId6"/>
    <p:sldLayoutId id="2147483657" r:id="rId7"/>
    <p:sldLayoutId id="2147483660" r:id="rId8"/>
    <p:sldLayoutId id="2147483665" r:id="rId9"/>
    <p:sldLayoutId id="2147483655" r:id="rId10"/>
    <p:sldLayoutId id="2147483663" r:id="rId11"/>
    <p:sldLayoutId id="2147483664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-1300655" y="-1103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9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6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tx2"/>
                </a:solidFill>
              </a:rPr>
              <a:t>subkop</a:t>
            </a:r>
            <a:endParaRPr lang="nl-NL" dirty="0" smtClean="0">
              <a:solidFill>
                <a:schemeClr val="tx2"/>
              </a:solidFill>
            </a:endParaRPr>
          </a:p>
          <a:p>
            <a:pPr lvl="1"/>
            <a:r>
              <a:rPr lang="mr-IN" dirty="0" smtClean="0"/>
              <a:t>…</a:t>
            </a:r>
            <a:endParaRPr lang="nl-NL" dirty="0" smtClean="0"/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18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7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6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HollandPTC">
      <a:dk1>
        <a:srgbClr val="636363"/>
      </a:dk1>
      <a:lt1>
        <a:srgbClr val="ECECEC"/>
      </a:lt1>
      <a:dk2>
        <a:srgbClr val="2C83AB"/>
      </a:dk2>
      <a:lt2>
        <a:srgbClr val="FFFFFF"/>
      </a:lt2>
      <a:accent1>
        <a:srgbClr val="E3DECE"/>
      </a:accent1>
      <a:accent2>
        <a:srgbClr val="A6956F"/>
      </a:accent2>
      <a:accent3>
        <a:srgbClr val="EDD6B8"/>
      </a:accent3>
      <a:accent4>
        <a:srgbClr val="C27F70"/>
      </a:accent4>
      <a:accent5>
        <a:srgbClr val="E3E5DF"/>
      </a:accent5>
      <a:accent6>
        <a:srgbClr val="778E70"/>
      </a:accent6>
      <a:hlink>
        <a:srgbClr val="636363"/>
      </a:hlink>
      <a:folHlink>
        <a:srgbClr val="ECECE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29</Words>
  <Application>Microsoft Office PowerPoint</Application>
  <PresentationFormat>Widescreen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Mangal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Groesz, Ilse</cp:lastModifiedBy>
  <cp:revision>118</cp:revision>
  <dcterms:created xsi:type="dcterms:W3CDTF">2017-09-20T11:41:15Z</dcterms:created>
  <dcterms:modified xsi:type="dcterms:W3CDTF">2020-02-17T09:44:01Z</dcterms:modified>
</cp:coreProperties>
</file>