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6858000" cy="9144000"/>
  <p:defaultTextStyle>
    <a:defPPr>
      <a:defRPr lang="nl-NL"/>
    </a:defPPr>
    <a:lvl1pPr marL="0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8118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6236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4354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52472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40589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8708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6825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04943" algn="l" defTabSz="4176236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us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1"/>
    <a:srgbClr val="00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5" autoAdjust="0"/>
    <p:restoredTop sz="98894" autoAdjust="0"/>
  </p:normalViewPr>
  <p:slideViewPr>
    <p:cSldViewPr>
      <p:cViewPr>
        <p:scale>
          <a:sx n="40" d="100"/>
          <a:sy n="40" d="100"/>
        </p:scale>
        <p:origin x="1296" y="-3978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B44A-B93A-49C4-A1D9-0E58AE527A6D}" type="datetimeFigureOut">
              <a:rPr lang="nl-NL" smtClean="0"/>
              <a:pPr/>
              <a:t>27-08-2019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653E-3976-4BF5-9149-FE315016A6A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19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0A47E-1A51-487C-84D8-42BA3B823378}" type="datetimeFigureOut">
              <a:rPr lang="nl-NL" smtClean="0"/>
              <a:pPr/>
              <a:t>27-08-2019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CAEB-7DA6-4EC1-BE39-5744A97941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7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3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1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1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3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54000"/>
            <a:ext cx="26568000" cy="5652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3999" y="8154001"/>
            <a:ext cx="26568000" cy="28602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627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2 regels">
    <p:bg>
      <p:bgPr>
        <a:gradFill>
          <a:gsLst>
            <a:gs pos="70000">
              <a:srgbClr val="F6FBFD">
                <a:alpha val="80000"/>
              </a:srgbClr>
            </a:gs>
            <a:gs pos="0">
              <a:schemeClr val="accent1">
                <a:lumMod val="5000"/>
                <a:lumOff val="95000"/>
                <a:alpha val="90000"/>
              </a:schemeClr>
            </a:gs>
            <a:gs pos="100000">
              <a:srgbClr val="F9FCFE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53999"/>
            <a:ext cx="26568000" cy="4158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3999" y="6660001"/>
            <a:ext cx="26568000" cy="300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903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3 regels, 2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12960001"/>
            <a:ext cx="12718801" cy="237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 hasCustomPrompt="1"/>
          </p:nvPr>
        </p:nvSpPr>
        <p:spPr>
          <a:xfrm>
            <a:off x="15725499" y="12960001"/>
            <a:ext cx="12718801" cy="237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54000"/>
            <a:ext cx="26568000" cy="5652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3999" y="8154000"/>
            <a:ext cx="26568000" cy="41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709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2 regels, 2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0" y="11466001"/>
            <a:ext cx="12718801" cy="25290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 hasCustomPrompt="1"/>
          </p:nvPr>
        </p:nvSpPr>
        <p:spPr>
          <a:xfrm>
            <a:off x="15725499" y="11466001"/>
            <a:ext cx="12718801" cy="25290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53999"/>
            <a:ext cx="26568000" cy="4158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3999" y="6660001"/>
            <a:ext cx="26568000" cy="41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9069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3 regels, 3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54000"/>
            <a:ext cx="26568000" cy="5652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drie regels.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3999" y="8154000"/>
            <a:ext cx="26568000" cy="41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1" y="12960001"/>
            <a:ext cx="8532000" cy="237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5" hasCustomPrompt="1"/>
          </p:nvPr>
        </p:nvSpPr>
        <p:spPr>
          <a:xfrm>
            <a:off x="10872001" y="12960001"/>
            <a:ext cx="8532000" cy="237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6" hasCustomPrompt="1"/>
          </p:nvPr>
        </p:nvSpPr>
        <p:spPr>
          <a:xfrm>
            <a:off x="19890002" y="12960001"/>
            <a:ext cx="8532000" cy="23796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21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vlak, Titelbalk 2 regels, 3 koloms opm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853999" y="1841245"/>
            <a:ext cx="26568000" cy="4158000"/>
          </a:xfrm>
          <a:prstGeom prst="rect">
            <a:avLst/>
          </a:prstGeom>
          <a:noFill/>
        </p:spPr>
        <p:txBody>
          <a:bodyPr lIns="0" tIns="647970" rIns="647970" bIns="647970">
            <a:normAutofit/>
          </a:bodyPr>
          <a:lstStyle>
            <a:lvl1pPr algn="l">
              <a:lnSpc>
                <a:spcPts val="11763"/>
              </a:lnSpc>
              <a:defRPr sz="11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van de poster over twee regels.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853999" y="6660001"/>
            <a:ext cx="26568000" cy="41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378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3827"/>
              </a:lnSpc>
              <a:spcBef>
                <a:spcPts val="0"/>
              </a:spcBef>
              <a:buFont typeface="Arial" pitchFamily="34" charset="0"/>
              <a:buNone/>
              <a:defRPr sz="38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54001" y="11466001"/>
            <a:ext cx="8532000" cy="25290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5" hasCustomPrompt="1"/>
          </p:nvPr>
        </p:nvSpPr>
        <p:spPr>
          <a:xfrm>
            <a:off x="10872001" y="11466001"/>
            <a:ext cx="8532000" cy="25290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6" hasCustomPrompt="1"/>
          </p:nvPr>
        </p:nvSpPr>
        <p:spPr>
          <a:xfrm>
            <a:off x="19890002" y="11466001"/>
            <a:ext cx="8532000" cy="25290000"/>
          </a:xfrm>
          <a:prstGeom prst="rect">
            <a:avLst/>
          </a:prstGeom>
          <a:solidFill>
            <a:schemeClr val="accent6"/>
          </a:solidFill>
        </p:spPr>
        <p:txBody>
          <a:bodyPr lIns="251999" tIns="180000" rIns="251999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6000" b="1">
                <a:solidFill>
                  <a:schemeClr val="tx2"/>
                </a:solidFill>
              </a:defRPr>
            </a:lvl1pPr>
            <a:lvl2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 b="1"/>
            </a:lvl2pPr>
            <a:lvl3pPr marL="539975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3pPr>
            <a:lvl4pPr marL="1079950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4pPr>
            <a:lvl5pPr marL="1619924" indent="-539975" defTabSz="539975">
              <a:lnSpc>
                <a:spcPts val="3827"/>
              </a:lnSpc>
              <a:spcBef>
                <a:spcPts val="0"/>
              </a:spcBef>
              <a:buFont typeface="Arial" pitchFamily="34" charset="0"/>
              <a:buChar char="•"/>
              <a:defRPr sz="3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202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A2FAD4A9-F3FE-8B48-839D-8C100B2900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6"/>
            <a:ext cx="30276800" cy="42799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53999" y="39530489"/>
            <a:ext cx="9036000" cy="205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3827"/>
              </a:lnSpc>
              <a:defRPr sz="38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4492289" y="14490700"/>
            <a:ext cx="7772399" cy="83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8601D3D-B88C-4A46-A589-40B8D594377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517" y="38254134"/>
            <a:ext cx="10629958" cy="35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5" r:id="rId5"/>
    <p:sldLayoutId id="2147483658" r:id="rId6"/>
  </p:sldLayoutIdLst>
  <p:hf sldNum="0" hdr="0" dt="0"/>
  <p:txStyles>
    <p:titleStyle>
      <a:lvl1pPr algn="ctr" defTabSz="4176236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87" indent="-1566087" algn="l" defTabSz="417623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191" indent="-1305074" algn="l" defTabSz="4176236" rtl="0" eaLnBrk="1" latinLnBrk="0" hangingPunct="1">
        <a:spcBef>
          <a:spcPct val="20000"/>
        </a:spcBef>
        <a:buFont typeface="Arial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295" indent="-1044059" algn="l" defTabSz="417623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413" indent="-1044059" algn="l" defTabSz="4176236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530" indent="-1044059" algn="l" defTabSz="4176236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8" indent="-1044059" algn="l" defTabSz="41762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7" indent="-1044059" algn="l" defTabSz="41762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84" indent="-1044059" algn="l" defTabSz="41762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002" indent="-1044059" algn="l" defTabSz="417623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8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6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4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72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9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8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25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43" algn="l" defTabSz="4176236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xmlns="" id="{86897775-A790-5C48-9E93-D056E4A1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nl-NL" dirty="0"/>
              <a:t>Ruimte gereserveerd voor contactgegevens (optioneel)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56378A4E-15DB-AD4D-B754-3B2228CE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000" y="12960001"/>
            <a:ext cx="12718801" cy="7292133"/>
          </a:xfrm>
        </p:spPr>
        <p:txBody>
          <a:bodyPr/>
          <a:lstStyle/>
          <a:p>
            <a:r>
              <a:rPr lang="nl-NL" dirty="0" smtClean="0"/>
              <a:t>Hier komt een kop</a:t>
            </a:r>
          </a:p>
          <a:p>
            <a:endParaRPr lang="nl-NL" dirty="0" smtClean="0"/>
          </a:p>
          <a:p>
            <a:r>
              <a:rPr lang="en-US" sz="3200" b="0" dirty="0" err="1" smtClean="0">
                <a:solidFill>
                  <a:srgbClr val="000000"/>
                </a:solidFill>
              </a:rPr>
              <a:t>Typ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hier</a:t>
            </a:r>
            <a:r>
              <a:rPr lang="en-US" sz="3200" b="0" dirty="0" smtClean="0">
                <a:solidFill>
                  <a:srgbClr val="000000"/>
                </a:solidFill>
              </a:rPr>
              <a:t> je </a:t>
            </a:r>
            <a:r>
              <a:rPr lang="en-US" sz="3200" b="0" dirty="0" err="1" smtClean="0">
                <a:solidFill>
                  <a:srgbClr val="000000"/>
                </a:solidFill>
              </a:rPr>
              <a:t>tekst</a:t>
            </a:r>
            <a:r>
              <a:rPr lang="en-US" sz="32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0000"/>
                </a:solidFill>
              </a:rPr>
              <a:t>In je </a:t>
            </a:r>
            <a:r>
              <a:rPr lang="en-US" sz="3200" b="0" dirty="0" err="1" smtClean="0">
                <a:solidFill>
                  <a:srgbClr val="000000"/>
                </a:solidFill>
              </a:rPr>
              <a:t>kader</a:t>
            </a:r>
            <a:r>
              <a:rPr lang="en-US" sz="3200" b="0" dirty="0" smtClean="0">
                <a:solidFill>
                  <a:srgbClr val="000000"/>
                </a:solidFill>
              </a:rPr>
              <a:t> kun je </a:t>
            </a:r>
            <a:r>
              <a:rPr lang="en-US" sz="3200" b="0" dirty="0" err="1" smtClean="0">
                <a:solidFill>
                  <a:srgbClr val="000000"/>
                </a:solidFill>
              </a:rPr>
              <a:t>blauwe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balken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zetten</a:t>
            </a:r>
            <a:r>
              <a:rPr lang="en-US" sz="3200" b="0" dirty="0" smtClean="0">
                <a:solidFill>
                  <a:srgbClr val="000000"/>
                </a:solidFill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</a:rPr>
              <a:t>ook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weer</a:t>
            </a:r>
            <a:r>
              <a:rPr lang="en-US" sz="3200" b="0" dirty="0" smtClean="0">
                <a:solidFill>
                  <a:srgbClr val="000000"/>
                </a:solidFill>
              </a:rPr>
              <a:t> met kop en </a:t>
            </a:r>
            <a:r>
              <a:rPr lang="en-US" sz="3200" b="0" dirty="0" err="1" smtClean="0">
                <a:solidFill>
                  <a:srgbClr val="000000"/>
                </a:solidFill>
              </a:rPr>
              <a:t>tekst</a:t>
            </a:r>
            <a:r>
              <a:rPr lang="en-US" sz="32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0000"/>
                </a:solidFill>
              </a:rPr>
              <a:t>Je </a:t>
            </a:r>
            <a:r>
              <a:rPr lang="en-US" sz="3200" b="0" dirty="0" err="1" smtClean="0">
                <a:solidFill>
                  <a:srgbClr val="000000"/>
                </a:solidFill>
              </a:rPr>
              <a:t>kunt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deze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kleur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blauw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gebruiken</a:t>
            </a:r>
            <a:r>
              <a:rPr lang="en-US" sz="3200" b="0" dirty="0" smtClean="0">
                <a:solidFill>
                  <a:srgbClr val="000000"/>
                </a:solidFill>
              </a:rPr>
              <a:t> in je </a:t>
            </a:r>
            <a:r>
              <a:rPr lang="en-US" sz="3200" b="0" dirty="0" err="1" smtClean="0">
                <a:solidFill>
                  <a:srgbClr val="000000"/>
                </a:solidFill>
              </a:rPr>
              <a:t>tekst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voor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als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iets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</a:rPr>
              <a:t>moet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</a:rPr>
              <a:t>opvallen</a:t>
            </a:r>
            <a:r>
              <a:rPr lang="en-US" sz="3200" b="0" dirty="0" smtClean="0">
                <a:solidFill>
                  <a:schemeClr val="accent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/>
                </a:solidFill>
              </a:rPr>
              <a:t>Je </a:t>
            </a:r>
            <a:r>
              <a:rPr lang="en-US" sz="3200" b="0" dirty="0" err="1" smtClean="0">
                <a:solidFill>
                  <a:schemeClr val="tx1"/>
                </a:solidFill>
              </a:rPr>
              <a:t>kunt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meerdere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kaders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gebruiken</a:t>
            </a:r>
            <a:r>
              <a:rPr lang="en-US" sz="3200" b="0" dirty="0" smtClean="0">
                <a:solidFill>
                  <a:schemeClr val="tx1"/>
                </a:solidFill>
              </a:rPr>
              <a:t>. Je </a:t>
            </a:r>
            <a:r>
              <a:rPr lang="en-US" sz="3200" b="0" dirty="0" err="1" smtClean="0">
                <a:solidFill>
                  <a:schemeClr val="tx1"/>
                </a:solidFill>
              </a:rPr>
              <a:t>kunt</a:t>
            </a:r>
            <a:r>
              <a:rPr lang="en-US" sz="3200" b="0" dirty="0" smtClean="0">
                <a:solidFill>
                  <a:schemeClr val="tx1"/>
                </a:solidFill>
              </a:rPr>
              <a:t> het </a:t>
            </a:r>
            <a:r>
              <a:rPr lang="en-US" sz="3200" b="0" dirty="0" err="1" smtClean="0">
                <a:solidFill>
                  <a:schemeClr val="tx1"/>
                </a:solidFill>
              </a:rPr>
              <a:t>formaat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aanpassen</a:t>
            </a:r>
            <a:r>
              <a:rPr lang="en-US" sz="3200" b="0" dirty="0" smtClean="0">
                <a:solidFill>
                  <a:schemeClr val="tx1"/>
                </a:solidFill>
              </a:rPr>
              <a:t> door het </a:t>
            </a:r>
            <a:r>
              <a:rPr lang="en-US" sz="3200" b="0" dirty="0" err="1" smtClean="0">
                <a:solidFill>
                  <a:schemeClr val="tx1"/>
                </a:solidFill>
              </a:rPr>
              <a:t>kader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groter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te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trekken</a:t>
            </a:r>
            <a:r>
              <a:rPr lang="en-US" sz="3200" b="0" dirty="0" smtClean="0">
                <a:solidFill>
                  <a:schemeClr val="tx1"/>
                </a:solidFill>
              </a:rPr>
              <a:t> of via de </a:t>
            </a:r>
            <a:r>
              <a:rPr lang="en-US" sz="3200" b="0" dirty="0" err="1" smtClean="0">
                <a:solidFill>
                  <a:schemeClr val="tx1"/>
                </a:solidFill>
              </a:rPr>
              <a:t>optie</a:t>
            </a:r>
            <a:r>
              <a:rPr lang="en-US" sz="3200" b="0" dirty="0" smtClean="0">
                <a:solidFill>
                  <a:schemeClr val="tx1"/>
                </a:solidFill>
              </a:rPr>
              <a:t> format de </a:t>
            </a:r>
            <a:r>
              <a:rPr lang="en-US" sz="3200" b="0" dirty="0" err="1" smtClean="0">
                <a:solidFill>
                  <a:schemeClr val="tx1"/>
                </a:solidFill>
              </a:rPr>
              <a:t>grootte</a:t>
            </a:r>
            <a:r>
              <a:rPr lang="en-US" sz="3200" b="0" dirty="0" smtClean="0">
                <a:solidFill>
                  <a:schemeClr val="tx1"/>
                </a:solidFill>
              </a:rPr>
              <a:t> in cm in </a:t>
            </a:r>
            <a:r>
              <a:rPr lang="en-US" sz="3200" b="0" dirty="0" err="1" smtClean="0">
                <a:solidFill>
                  <a:schemeClr val="tx1"/>
                </a:solidFill>
              </a:rPr>
              <a:t>te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vullen</a:t>
            </a:r>
            <a:r>
              <a:rPr lang="en-US" sz="3200" b="0" dirty="0" smtClean="0">
                <a:solidFill>
                  <a:schemeClr val="tx1"/>
                </a:solidFill>
              </a:rPr>
              <a:t>. </a:t>
            </a:r>
            <a:r>
              <a:rPr lang="en-US" sz="3200" b="0" dirty="0" err="1" smtClean="0">
                <a:solidFill>
                  <a:schemeClr val="tx1"/>
                </a:solidFill>
              </a:rPr>
              <a:t>Een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kader</a:t>
            </a:r>
            <a:r>
              <a:rPr lang="en-US" sz="3200" b="0" dirty="0" smtClean="0">
                <a:solidFill>
                  <a:schemeClr val="tx1"/>
                </a:solidFill>
              </a:rPr>
              <a:t> is </a:t>
            </a:r>
            <a:r>
              <a:rPr lang="en-US" sz="3200" b="0" dirty="0" err="1" smtClean="0">
                <a:solidFill>
                  <a:schemeClr val="tx1"/>
                </a:solidFill>
              </a:rPr>
              <a:t>standaard</a:t>
            </a:r>
            <a:r>
              <a:rPr lang="en-US" sz="3200" b="0" dirty="0" smtClean="0">
                <a:solidFill>
                  <a:schemeClr val="tx1"/>
                </a:solidFill>
              </a:rPr>
              <a:t> 35,33 cm breed.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/>
                </a:solidFill>
              </a:rPr>
              <a:t>Je </a:t>
            </a:r>
            <a:r>
              <a:rPr lang="en-US" sz="3200" b="0" dirty="0" err="1" smtClean="0">
                <a:solidFill>
                  <a:schemeClr val="tx1"/>
                </a:solidFill>
              </a:rPr>
              <a:t>kunt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ook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een</a:t>
            </a:r>
            <a:r>
              <a:rPr lang="en-US" sz="3200" b="0" dirty="0" smtClean="0">
                <a:solidFill>
                  <a:schemeClr val="tx1"/>
                </a:solidFill>
              </a:rPr>
              <a:t> los </a:t>
            </a:r>
            <a:r>
              <a:rPr lang="en-US" sz="3200" b="0" dirty="0" err="1" smtClean="0">
                <a:solidFill>
                  <a:schemeClr val="tx1"/>
                </a:solidFill>
              </a:rPr>
              <a:t>blauw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kader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maken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endParaRPr lang="nl-NL" sz="3200" b="0" dirty="0" smtClean="0">
              <a:solidFill>
                <a:srgbClr val="000000"/>
              </a:solidFill>
            </a:endParaRPr>
          </a:p>
          <a:p>
            <a:endParaRPr lang="nl-NL" sz="3200" b="0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9F7A2621-E211-074C-8248-3448BE7D8C6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725499" y="12960001"/>
            <a:ext cx="12718801" cy="8876310"/>
          </a:xfrm>
        </p:spPr>
        <p:txBody>
          <a:bodyPr/>
          <a:lstStyle/>
          <a:p>
            <a:r>
              <a:rPr lang="nl-NL" dirty="0" smtClean="0"/>
              <a:t>Wil je een tabel invoegen, gebruik dit voorbeeld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689F7679-6145-DF47-8E18-C83BE4E4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Hier komt de titel over max 3 regels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157D11DC-9B11-964B-B282-CFB443D16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Hier komen de auteurs van het artikel</a:t>
            </a:r>
          </a:p>
          <a:p>
            <a:endParaRPr lang="nl-NL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om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.</a:t>
            </a:r>
            <a:endParaRPr lang="en-US" dirty="0"/>
          </a:p>
          <a:p>
            <a:endParaRPr lang="nl-NL" dirty="0"/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xmlns="" id="{7A25428C-53EC-FE45-A891-42655479B41D}"/>
              </a:ext>
            </a:extLst>
          </p:cNvPr>
          <p:cNvSpPr txBox="1"/>
          <p:nvPr/>
        </p:nvSpPr>
        <p:spPr>
          <a:xfrm>
            <a:off x="1853999" y="19190886"/>
            <a:ext cx="12718802" cy="1348401"/>
          </a:xfrm>
          <a:prstGeom prst="rect">
            <a:avLst/>
          </a:prstGeom>
          <a:solidFill>
            <a:schemeClr val="tx2"/>
          </a:solidFill>
        </p:spPr>
        <p:txBody>
          <a:bodyPr wrap="square" lIns="251999" tIns="180000" rIns="251999" bIns="180000" rtlCol="0">
            <a:spAutoFit/>
          </a:bodyPr>
          <a:lstStyle/>
          <a:p>
            <a:pPr marL="0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Kop van </a:t>
            </a:r>
            <a:r>
              <a:rPr lang="en-US" sz="3200" dirty="0" err="1" smtClean="0">
                <a:solidFill>
                  <a:schemeClr val="bg1"/>
                </a:solidFill>
              </a:rPr>
              <a:t>kader</a:t>
            </a:r>
            <a:endParaRPr lang="en-US" sz="3200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Tekst</a:t>
            </a:r>
            <a:r>
              <a:rPr lang="en-US" sz="3200" dirty="0" smtClean="0">
                <a:solidFill>
                  <a:schemeClr val="bg1"/>
                </a:solidFill>
              </a:rPr>
              <a:t> van je </a:t>
            </a:r>
            <a:r>
              <a:rPr lang="en-US" sz="3200" dirty="0" err="1" smtClean="0">
                <a:solidFill>
                  <a:schemeClr val="bg1"/>
                </a:solidFill>
              </a:rPr>
              <a:t>kader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ijdelijke aanduiding voor inhoud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7325"/>
              </p:ext>
            </p:extLst>
          </p:nvPr>
        </p:nvGraphicFramePr>
        <p:xfrm>
          <a:off x="15860067" y="15931654"/>
          <a:ext cx="12383219" cy="480752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52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1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7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2721">
                <a:tc>
                  <a:txBody>
                    <a:bodyPr/>
                    <a:lstStyle/>
                    <a:p>
                      <a:endParaRPr lang="en-US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en-US" sz="2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en-US" sz="2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bg1"/>
                          </a:solidFill>
                        </a:rPr>
                        <a:t>Kop</a:t>
                      </a:r>
                      <a:endParaRPr lang="en-US" sz="2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Ook</a:t>
                      </a:r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iets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En nog </a:t>
                      </a:r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wat</a:t>
                      </a:r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Tekst</a:t>
                      </a:r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Ook</a:t>
                      </a:r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iets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En nog </a:t>
                      </a:r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wat</a:t>
                      </a:r>
                      <a:r>
                        <a:rPr lang="en-US" sz="28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hthoek 18">
            <a:extLst>
              <a:ext uri="{FF2B5EF4-FFF2-40B4-BE49-F238E27FC236}">
                <a16:creationId xmlns:a16="http://schemas.microsoft.com/office/drawing/2014/main" xmlns="" id="{BF454194-3C62-DA48-BB2A-CFD5EE0DCE3B}"/>
              </a:ext>
            </a:extLst>
          </p:cNvPr>
          <p:cNvSpPr/>
          <p:nvPr/>
        </p:nvSpPr>
        <p:spPr>
          <a:xfrm>
            <a:off x="1897913" y="21260246"/>
            <a:ext cx="12718800" cy="12492000"/>
          </a:xfrm>
          <a:prstGeom prst="rect">
            <a:avLst/>
          </a:prstGeom>
          <a:solidFill>
            <a:schemeClr val="accent6"/>
          </a:solidFill>
        </p:spPr>
        <p:txBody>
          <a:bodyPr wrap="square" lIns="251999" tIns="180000" rIns="251999" bIns="180000">
            <a:spAutoFit/>
          </a:bodyPr>
          <a:lstStyle/>
          <a:p>
            <a:pPr lvl="0">
              <a:defRPr/>
            </a:pPr>
            <a:r>
              <a:rPr lang="en-US" sz="6000" b="1" dirty="0" err="1" smtClean="0">
                <a:solidFill>
                  <a:schemeClr val="tx2"/>
                </a:solidFill>
              </a:rPr>
              <a:t>Hier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komt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een</a:t>
            </a:r>
            <a:r>
              <a:rPr lang="en-US" sz="6000" b="1" dirty="0" smtClean="0">
                <a:solidFill>
                  <a:schemeClr val="tx2"/>
                </a:solidFill>
              </a:rPr>
              <a:t> kop</a:t>
            </a:r>
            <a:endParaRPr lang="en-US" sz="6000" b="1" dirty="0">
              <a:solidFill>
                <a:schemeClr val="tx2"/>
              </a:solidFill>
            </a:endParaRPr>
          </a:p>
          <a:p>
            <a:pPr lvl="0">
              <a:defRPr/>
            </a:pPr>
            <a:endParaRPr lang="en-US" sz="6000" dirty="0"/>
          </a:p>
          <a:p>
            <a:pPr marL="0" lvl="1" indent="0">
              <a:buNone/>
              <a:defRPr/>
            </a:pPr>
            <a:r>
              <a:rPr lang="en-US" sz="3200" dirty="0" err="1" smtClean="0"/>
              <a:t>Hier</a:t>
            </a:r>
            <a:r>
              <a:rPr lang="en-US" sz="3200" dirty="0" smtClean="0"/>
              <a:t> </a:t>
            </a:r>
            <a:r>
              <a:rPr lang="en-US" sz="3200" dirty="0" err="1" smtClean="0"/>
              <a:t>komt</a:t>
            </a:r>
            <a:r>
              <a:rPr lang="en-US" sz="3200" dirty="0" smtClean="0"/>
              <a:t> je </a:t>
            </a:r>
            <a:r>
              <a:rPr lang="en-US" sz="3200" dirty="0" err="1" smtClean="0"/>
              <a:t>tekst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lvl="1"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13" name="Rechthoek 25">
            <a:extLst>
              <a:ext uri="{FF2B5EF4-FFF2-40B4-BE49-F238E27FC236}">
                <a16:creationId xmlns:a16="http://schemas.microsoft.com/office/drawing/2014/main" xmlns="" id="{D0DFF341-92A1-F94D-B036-8E3F38654013}"/>
              </a:ext>
            </a:extLst>
          </p:cNvPr>
          <p:cNvSpPr/>
          <p:nvPr/>
        </p:nvSpPr>
        <p:spPr>
          <a:xfrm>
            <a:off x="15758881" y="22268358"/>
            <a:ext cx="12718284" cy="13721018"/>
          </a:xfrm>
          <a:prstGeom prst="rect">
            <a:avLst/>
          </a:prstGeom>
          <a:solidFill>
            <a:schemeClr val="accent6"/>
          </a:solidFill>
        </p:spPr>
        <p:txBody>
          <a:bodyPr wrap="square" lIns="251999" tIns="180000" rIns="251999" bIns="180000">
            <a:spAutoFit/>
          </a:bodyPr>
          <a:lstStyle/>
          <a:p>
            <a:pPr lvl="0" indent="-539975">
              <a:defRPr/>
            </a:pPr>
            <a:r>
              <a:rPr lang="en-US" sz="6000" b="1" dirty="0" err="1" smtClean="0">
                <a:solidFill>
                  <a:schemeClr val="tx2"/>
                </a:solidFill>
              </a:rPr>
              <a:t>Hier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komt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een</a:t>
            </a:r>
            <a:r>
              <a:rPr lang="en-US" sz="6000" b="1" dirty="0" smtClean="0">
                <a:solidFill>
                  <a:schemeClr val="tx2"/>
                </a:solidFill>
              </a:rPr>
              <a:t> kop</a:t>
            </a:r>
            <a:endParaRPr lang="en-US" sz="6000" b="1" dirty="0">
              <a:solidFill>
                <a:schemeClr val="tx2"/>
              </a:solidFill>
            </a:endParaRPr>
          </a:p>
          <a:p>
            <a:pPr marL="0" lvl="2" indent="0" algn="ctr">
              <a:buNone/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0" lvl="2" indent="0" algn="ctr">
              <a:buNone/>
              <a:defRPr/>
            </a:pPr>
            <a:r>
              <a:rPr lang="en-US" sz="2400" i="1" dirty="0" err="1" smtClean="0"/>
              <a:t>Een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afbeelding</a:t>
            </a:r>
            <a:r>
              <a:rPr lang="en-US" sz="2400" i="1" dirty="0" smtClean="0"/>
              <a:t> kun je </a:t>
            </a:r>
            <a:r>
              <a:rPr lang="en-US" sz="2400" i="1" dirty="0" err="1" smtClean="0"/>
              <a:t>invoegen</a:t>
            </a:r>
            <a:r>
              <a:rPr lang="en-US" sz="2400" i="1" dirty="0" smtClean="0"/>
              <a:t> via Insert, </a:t>
            </a:r>
            <a:r>
              <a:rPr lang="en-US" sz="2400" i="1" dirty="0" err="1" smtClean="0"/>
              <a:t>deze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tekst</a:t>
            </a:r>
            <a:r>
              <a:rPr lang="en-US" sz="2400" i="1" dirty="0" smtClean="0"/>
              <a:t> kun je </a:t>
            </a:r>
            <a:r>
              <a:rPr lang="en-US" sz="2400" i="1" dirty="0" err="1" smtClean="0"/>
              <a:t>gebruiken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bijschrift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boven</a:t>
            </a:r>
            <a:r>
              <a:rPr lang="en-US" sz="2400" i="1" dirty="0" smtClean="0"/>
              <a:t> of </a:t>
            </a:r>
            <a:r>
              <a:rPr lang="en-US" sz="2400" i="1" dirty="0" err="1" smtClean="0"/>
              <a:t>onder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afbeelding</a:t>
            </a:r>
            <a:endParaRPr lang="en-US" sz="2400" i="1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endParaRPr lang="en-US" sz="3200" dirty="0"/>
          </a:p>
          <a:p>
            <a:pPr marL="0" lvl="2" indent="0">
              <a:buNone/>
              <a:defRPr/>
            </a:pPr>
            <a:r>
              <a:rPr lang="en-US" sz="3200" dirty="0" err="1" smtClean="0"/>
              <a:t>Hier</a:t>
            </a:r>
            <a:r>
              <a:rPr lang="en-US" sz="3200" dirty="0" smtClean="0"/>
              <a:t> </a:t>
            </a:r>
            <a:r>
              <a:rPr lang="en-US" sz="3200" dirty="0" err="1" smtClean="0"/>
              <a:t>komt</a:t>
            </a:r>
            <a:r>
              <a:rPr lang="en-US" sz="3200" dirty="0" smtClean="0"/>
              <a:t> je </a:t>
            </a:r>
            <a:r>
              <a:rPr lang="en-US" sz="3200" dirty="0" err="1" smtClean="0"/>
              <a:t>tekst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365" y="24500606"/>
            <a:ext cx="12718800" cy="9539101"/>
          </a:xfrm>
          <a:prstGeom prst="rect">
            <a:avLst/>
          </a:prstGeom>
        </p:spPr>
      </p:pic>
      <p:sp>
        <p:nvSpPr>
          <p:cNvPr id="14" name="Tekstvak 39">
            <a:extLst>
              <a:ext uri="{FF2B5EF4-FFF2-40B4-BE49-F238E27FC236}">
                <a16:creationId xmlns:a16="http://schemas.microsoft.com/office/drawing/2014/main" xmlns="" id="{0155126E-689E-DC4F-BDDD-A4F8C0CD72B3}"/>
              </a:ext>
            </a:extLst>
          </p:cNvPr>
          <p:cNvSpPr txBox="1"/>
          <p:nvPr/>
        </p:nvSpPr>
        <p:spPr>
          <a:xfrm>
            <a:off x="1897913" y="34148532"/>
            <a:ext cx="12728249" cy="1836000"/>
          </a:xfrm>
          <a:prstGeom prst="rect">
            <a:avLst/>
          </a:prstGeom>
          <a:solidFill>
            <a:schemeClr val="tx2"/>
          </a:solidFill>
        </p:spPr>
        <p:txBody>
          <a:bodyPr wrap="square" lIns="251999" tIns="180000" rIns="251999" bIns="180000" rtlCol="0">
            <a:spAutoFit/>
          </a:bodyPr>
          <a:lstStyle/>
          <a:p>
            <a:pPr marL="0" lvl="1" indent="0">
              <a:buNone/>
              <a:defRPr/>
            </a:pPr>
            <a:r>
              <a:rPr lang="en-US" sz="3200" dirty="0" err="1" smtClean="0">
                <a:solidFill>
                  <a:schemeClr val="bg1"/>
                </a:solidFill>
              </a:rPr>
              <a:t>Hier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een</a:t>
            </a:r>
            <a:r>
              <a:rPr lang="en-US" sz="3200" dirty="0" smtClean="0">
                <a:solidFill>
                  <a:schemeClr val="bg1"/>
                </a:solidFill>
              </a:rPr>
              <a:t> kop</a:t>
            </a:r>
            <a:endParaRPr lang="en-US" sz="3200" dirty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sz="3200" dirty="0" err="1" smtClean="0">
                <a:solidFill>
                  <a:schemeClr val="bg1"/>
                </a:solidFill>
              </a:rPr>
              <a:t>Hier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komt</a:t>
            </a:r>
            <a:r>
              <a:rPr lang="en-US" sz="3200" dirty="0" smtClean="0">
                <a:solidFill>
                  <a:schemeClr val="bg1"/>
                </a:solidFill>
              </a:rPr>
              <a:t> je </a:t>
            </a:r>
            <a:r>
              <a:rPr lang="en-US" sz="3200" dirty="0" err="1" smtClean="0">
                <a:solidFill>
                  <a:schemeClr val="bg1"/>
                </a:solidFill>
              </a:rPr>
              <a:t>tekst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00867"/>
      </p:ext>
    </p:extLst>
  </p:cSld>
  <p:clrMapOvr>
    <a:masterClrMapping/>
  </p:clrMapOvr>
</p:sld>
</file>

<file path=ppt/theme/theme1.xml><?xml version="1.0" encoding="utf-8"?>
<a:theme xmlns:a="http://schemas.openxmlformats.org/drawingml/2006/main" name="5342574082277Wetenschappelijke_posters_Portrait">
  <a:themeElements>
    <a:clrScheme name="Aangepast 2">
      <a:dk1>
        <a:srgbClr val="000000"/>
      </a:dk1>
      <a:lt1>
        <a:srgbClr val="FFFFFF"/>
      </a:lt1>
      <a:dk2>
        <a:srgbClr val="2C83AB"/>
      </a:dk2>
      <a:lt2>
        <a:srgbClr val="FFFFFF"/>
      </a:lt2>
      <a:accent1>
        <a:srgbClr val="2C83AB"/>
      </a:accent1>
      <a:accent2>
        <a:srgbClr val="3A90B6"/>
      </a:accent2>
      <a:accent3>
        <a:srgbClr val="6DB2D3"/>
      </a:accent3>
      <a:accent4>
        <a:srgbClr val="A6D0E1"/>
      </a:accent4>
      <a:accent5>
        <a:srgbClr val="636363"/>
      </a:accent5>
      <a:accent6>
        <a:srgbClr val="ECECEC"/>
      </a:accent6>
      <a:hlink>
        <a:srgbClr val="C27F4E"/>
      </a:hlink>
      <a:folHlink>
        <a:srgbClr val="A6956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</TotalTime>
  <Words>200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5342574082277Wetenschappelijke_posters_Portrait</vt:lpstr>
      <vt:lpstr>Hier komt de titel over max 3 regels</vt:lpstr>
    </vt:vector>
  </TitlesOfParts>
  <Company>UMC St Radboud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spatial alignment in PET/CT using amplitude -based respiratory gated Pet and respiratory triggered CT.</dc:title>
  <dc:subject>PowerPoint template voor wetenschappelijke posters</dc:subject>
  <dc:creator>Charlotte van der Vos</dc:creator>
  <dc:description>Portrait versie, 1.1</dc:description>
  <cp:lastModifiedBy>Groesz, Ilse</cp:lastModifiedBy>
  <cp:revision>177</cp:revision>
  <dcterms:created xsi:type="dcterms:W3CDTF">2014-09-10T07:37:02Z</dcterms:created>
  <dcterms:modified xsi:type="dcterms:W3CDTF">2019-08-27T12:01:31Z</dcterms:modified>
  <cp:category>Huisstijl</cp:category>
</cp:coreProperties>
</file>