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3"/>
  </p:notesMasterIdLst>
  <p:sldIdLst>
    <p:sldId id="258" r:id="rId2"/>
  </p:sldIdLst>
  <p:sldSz cx="42808525" cy="30279975"/>
  <p:notesSz cx="6742113" cy="9872663"/>
  <p:defaultTextStyle>
    <a:defPPr>
      <a:defRPr lang="nl-NL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7">
          <p15:clr>
            <a:srgbClr val="A4A3A4"/>
          </p15:clr>
        </p15:guide>
        <p15:guide id="2" pos="1348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sser" initials="E.P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91"/>
    <a:srgbClr val="969696"/>
    <a:srgbClr val="00A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60"/>
    <p:restoredTop sz="86413" autoAdjust="0"/>
  </p:normalViewPr>
  <p:slideViewPr>
    <p:cSldViewPr>
      <p:cViewPr varScale="1">
        <p:scale>
          <a:sx n="30" d="100"/>
          <a:sy n="30" d="100"/>
        </p:scale>
        <p:origin x="1056" y="78"/>
      </p:cViewPr>
      <p:guideLst>
        <p:guide orient="horz" pos="9537"/>
        <p:guide pos="134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66AD-699A-4B4B-AC5B-81179F791A20}" type="datetimeFigureOut">
              <a:rPr lang="nl-NL" smtClean="0"/>
              <a:pPr/>
              <a:t>27-08-2019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739775"/>
            <a:ext cx="523398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6BEB6-B741-43C5-946A-F283F952A91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38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3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54000" y="8154000"/>
            <a:ext cx="39096000" cy="168048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18000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8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2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54000" y="1854000"/>
            <a:ext cx="39096000" cy="5652000"/>
          </a:xfrm>
          <a:prstGeom prst="rect">
            <a:avLst/>
          </a:prstGeom>
          <a:noFill/>
        </p:spPr>
        <p:txBody>
          <a:bodyPr wrap="square" lIns="0" tIns="648000" rIns="648000" bIns="648000">
            <a:normAutofit/>
          </a:bodyPr>
          <a:lstStyle>
            <a:lvl1pPr algn="l">
              <a:lnSpc>
                <a:spcPts val="11764"/>
              </a:lnSpc>
              <a:defRPr sz="11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van de poster over drie regels.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Ruimte gereseveerd voor contactgegevens (optioneel)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654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2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54000" y="1854000"/>
            <a:ext cx="39096000" cy="4158000"/>
          </a:xfrm>
          <a:prstGeom prst="rect">
            <a:avLst/>
          </a:prstGeom>
          <a:noFill/>
        </p:spPr>
        <p:txBody>
          <a:bodyPr wrap="square" lIns="0" tIns="648000" rIns="648000" bIns="648000">
            <a:normAutofit/>
          </a:bodyPr>
          <a:lstStyle>
            <a:lvl1pPr algn="l">
              <a:lnSpc>
                <a:spcPts val="11764"/>
              </a:lnSpc>
              <a:defRPr sz="11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van de poster over twee regels.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Ruimte gereseveerd voor contactgegevens (optioneel)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54000" y="6660000"/>
            <a:ext cx="39096000" cy="182988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18000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8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2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1312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1 r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54000" y="1854000"/>
            <a:ext cx="39096000" cy="2664000"/>
          </a:xfrm>
          <a:prstGeom prst="rect">
            <a:avLst/>
          </a:prstGeom>
          <a:noFill/>
        </p:spPr>
        <p:txBody>
          <a:bodyPr wrap="square" lIns="0" tIns="648000" rIns="648000" bIns="648000">
            <a:normAutofit/>
          </a:bodyPr>
          <a:lstStyle>
            <a:lvl1pPr algn="l">
              <a:lnSpc>
                <a:spcPts val="11764"/>
              </a:lnSpc>
              <a:defRPr sz="11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van de poster over één regel.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Ruimte gereseveerd voor contactgegevens (optioneel)</a:t>
            </a:r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54000" y="5166000"/>
            <a:ext cx="39096000" cy="197928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18000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8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2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7249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vlak, Titelbalk 3 regels, 4 koloms opma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54000" y="1854000"/>
            <a:ext cx="39096000" cy="5652000"/>
          </a:xfrm>
          <a:prstGeom prst="rect">
            <a:avLst/>
          </a:prstGeom>
          <a:noFill/>
        </p:spPr>
        <p:txBody>
          <a:bodyPr wrap="square" lIns="0" tIns="648000" rIns="648000" bIns="648000">
            <a:normAutofit/>
          </a:bodyPr>
          <a:lstStyle>
            <a:lvl1pPr algn="l">
              <a:lnSpc>
                <a:spcPts val="11764"/>
              </a:lnSpc>
              <a:defRPr sz="11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van de poster over drie regels.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Ruimte </a:t>
            </a:r>
            <a:r>
              <a:rPr lang="nl-NL" dirty="0" err="1"/>
              <a:t>gereseveerd</a:t>
            </a:r>
            <a:r>
              <a:rPr lang="nl-NL" dirty="0"/>
              <a:t> voor contactgegevens (optioneel)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54000" y="11466000"/>
            <a:ext cx="9410400" cy="134928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18000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8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2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6" hasCustomPrompt="1"/>
          </p:nvPr>
        </p:nvSpPr>
        <p:spPr>
          <a:xfrm>
            <a:off x="11750400" y="11466000"/>
            <a:ext cx="9410400" cy="134928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18000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8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2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7" hasCustomPrompt="1"/>
          </p:nvPr>
        </p:nvSpPr>
        <p:spPr>
          <a:xfrm>
            <a:off x="21646800" y="11466000"/>
            <a:ext cx="9410400" cy="134928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18000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8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2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8" hasCustomPrompt="1"/>
          </p:nvPr>
        </p:nvSpPr>
        <p:spPr>
          <a:xfrm>
            <a:off x="31543200" y="11466000"/>
            <a:ext cx="9410400" cy="134928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18000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8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2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854000" y="8154000"/>
            <a:ext cx="39096000" cy="266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378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  <a:lvl2pPr marL="0" indent="0">
              <a:lnSpc>
                <a:spcPts val="3827"/>
              </a:lnSpc>
              <a:spcBef>
                <a:spcPts val="0"/>
              </a:spcBef>
              <a:buFont typeface="Arial" pitchFamily="34" charset="0"/>
              <a:buNone/>
              <a:defRPr sz="380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33419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vlak, Titelbalk 2 regels, 4 koloms opma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54000" y="1854000"/>
            <a:ext cx="39096000" cy="4158000"/>
          </a:xfrm>
          <a:prstGeom prst="rect">
            <a:avLst/>
          </a:prstGeom>
          <a:noFill/>
        </p:spPr>
        <p:txBody>
          <a:bodyPr wrap="square" lIns="0" tIns="648000" rIns="648000" bIns="648000">
            <a:normAutofit/>
          </a:bodyPr>
          <a:lstStyle>
            <a:lvl1pPr algn="l">
              <a:lnSpc>
                <a:spcPts val="11764"/>
              </a:lnSpc>
              <a:defRPr sz="11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van de poster over twee regels.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Ruimte gereseveerd voor contactgegevens (optioneel)</a:t>
            </a:r>
            <a:endParaRPr lang="nl-NL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54000" y="9972000"/>
            <a:ext cx="9410400" cy="149868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18000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8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2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6" hasCustomPrompt="1"/>
          </p:nvPr>
        </p:nvSpPr>
        <p:spPr>
          <a:xfrm>
            <a:off x="11750400" y="9972000"/>
            <a:ext cx="9410400" cy="149868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18000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8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2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7" hasCustomPrompt="1"/>
          </p:nvPr>
        </p:nvSpPr>
        <p:spPr>
          <a:xfrm>
            <a:off x="21646800" y="9972000"/>
            <a:ext cx="9410400" cy="149868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18000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8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2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8" hasCustomPrompt="1"/>
          </p:nvPr>
        </p:nvSpPr>
        <p:spPr>
          <a:xfrm>
            <a:off x="31543200" y="9972000"/>
            <a:ext cx="9410400" cy="149868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18000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8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2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854000" y="6660000"/>
            <a:ext cx="39096000" cy="266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378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  <a:lvl2pPr marL="0" indent="0">
              <a:lnSpc>
                <a:spcPts val="3827"/>
              </a:lnSpc>
              <a:spcBef>
                <a:spcPts val="0"/>
              </a:spcBef>
              <a:buFont typeface="Arial" pitchFamily="34" charset="0"/>
              <a:buNone/>
              <a:defRPr sz="380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6582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vlak, Titelbalk 1 regel, 4 koloms opma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54000" y="1854000"/>
            <a:ext cx="39096000" cy="2664000"/>
          </a:xfrm>
          <a:prstGeom prst="rect">
            <a:avLst/>
          </a:prstGeom>
          <a:noFill/>
        </p:spPr>
        <p:txBody>
          <a:bodyPr wrap="square" lIns="0" tIns="648000" rIns="648000" bIns="648000">
            <a:normAutofit/>
          </a:bodyPr>
          <a:lstStyle>
            <a:lvl1pPr algn="l">
              <a:lnSpc>
                <a:spcPts val="11764"/>
              </a:lnSpc>
              <a:defRPr sz="11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van de poster over één regel.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Ruimte gereseveerd voor contactgegevens (optioneel)</a:t>
            </a:r>
            <a:endParaRPr lang="nl-NL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54000" y="8478000"/>
            <a:ext cx="9410400" cy="164808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18000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8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2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6" hasCustomPrompt="1"/>
          </p:nvPr>
        </p:nvSpPr>
        <p:spPr>
          <a:xfrm>
            <a:off x="11750400" y="8478000"/>
            <a:ext cx="9410400" cy="164808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18000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8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2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7" hasCustomPrompt="1"/>
          </p:nvPr>
        </p:nvSpPr>
        <p:spPr>
          <a:xfrm>
            <a:off x="21646800" y="8478000"/>
            <a:ext cx="9410400" cy="164808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18000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8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2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8" hasCustomPrompt="1"/>
          </p:nvPr>
        </p:nvSpPr>
        <p:spPr>
          <a:xfrm>
            <a:off x="31543200" y="8478000"/>
            <a:ext cx="9410400" cy="164808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18000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8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2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854000" y="5166000"/>
            <a:ext cx="39096000" cy="266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378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  <a:lvl2pPr marL="0" indent="0">
              <a:lnSpc>
                <a:spcPts val="3827"/>
              </a:lnSpc>
              <a:spcBef>
                <a:spcPts val="0"/>
              </a:spcBef>
              <a:buFont typeface="Arial" pitchFamily="34" charset="0"/>
              <a:buNone/>
              <a:defRPr sz="380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364590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vlak, Titelbalk 3 regels, 5 koloms opma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54000" y="1854000"/>
            <a:ext cx="39096000" cy="5652000"/>
          </a:xfrm>
          <a:prstGeom prst="rect">
            <a:avLst/>
          </a:prstGeom>
          <a:noFill/>
        </p:spPr>
        <p:txBody>
          <a:bodyPr wrap="square" lIns="0" tIns="648000" rIns="648000" bIns="648000">
            <a:normAutofit/>
          </a:bodyPr>
          <a:lstStyle>
            <a:lvl1pPr algn="l">
              <a:lnSpc>
                <a:spcPts val="11764"/>
              </a:lnSpc>
              <a:defRPr sz="11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van de poster over drie regels.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Ruimte gereseveerd voor contactgegevens (optioneel)</a:t>
            </a:r>
            <a:endParaRPr lang="nl-NL" dirty="0"/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54000" y="11466000"/>
            <a:ext cx="7430400" cy="134928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18000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8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2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5" name="Tijdelijke aanduiding voor inhoud 2"/>
          <p:cNvSpPr>
            <a:spLocks noGrp="1"/>
          </p:cNvSpPr>
          <p:nvPr>
            <p:ph idx="17" hasCustomPrompt="1"/>
          </p:nvPr>
        </p:nvSpPr>
        <p:spPr>
          <a:xfrm>
            <a:off x="9770400" y="11466000"/>
            <a:ext cx="7430400" cy="134928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18000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8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2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6" name="Tijdelijke aanduiding voor inhoud 2"/>
          <p:cNvSpPr>
            <a:spLocks noGrp="1"/>
          </p:cNvSpPr>
          <p:nvPr>
            <p:ph idx="18" hasCustomPrompt="1"/>
          </p:nvPr>
        </p:nvSpPr>
        <p:spPr>
          <a:xfrm>
            <a:off x="17686800" y="11466000"/>
            <a:ext cx="7430400" cy="134928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18000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8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2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8" name="Tijdelijke aanduiding voor inhoud 2"/>
          <p:cNvSpPr>
            <a:spLocks noGrp="1"/>
          </p:cNvSpPr>
          <p:nvPr>
            <p:ph idx="19" hasCustomPrompt="1"/>
          </p:nvPr>
        </p:nvSpPr>
        <p:spPr>
          <a:xfrm>
            <a:off x="25603200" y="11466000"/>
            <a:ext cx="7430400" cy="134928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18000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8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2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9" name="Tijdelijke aanduiding voor inhoud 2"/>
          <p:cNvSpPr>
            <a:spLocks noGrp="1"/>
          </p:cNvSpPr>
          <p:nvPr>
            <p:ph idx="20" hasCustomPrompt="1"/>
          </p:nvPr>
        </p:nvSpPr>
        <p:spPr>
          <a:xfrm>
            <a:off x="33519600" y="11466000"/>
            <a:ext cx="7430400" cy="134928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18000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8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2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0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854000" y="8154000"/>
            <a:ext cx="39096000" cy="266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378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  <a:lvl2pPr marL="0" indent="0">
              <a:lnSpc>
                <a:spcPts val="3827"/>
              </a:lnSpc>
              <a:spcBef>
                <a:spcPts val="0"/>
              </a:spcBef>
              <a:buFont typeface="Arial" pitchFamily="34" charset="0"/>
              <a:buNone/>
              <a:defRPr sz="380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60497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vlak, Titelbalk 2 regels, 5 koloms opma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54000" y="1854000"/>
            <a:ext cx="39096000" cy="4158000"/>
          </a:xfrm>
          <a:prstGeom prst="rect">
            <a:avLst/>
          </a:prstGeom>
          <a:noFill/>
        </p:spPr>
        <p:txBody>
          <a:bodyPr wrap="square" lIns="0" tIns="648000" rIns="648000" bIns="648000">
            <a:normAutofit/>
          </a:bodyPr>
          <a:lstStyle>
            <a:lvl1pPr algn="l">
              <a:lnSpc>
                <a:spcPts val="11764"/>
              </a:lnSpc>
              <a:defRPr sz="11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van de poster over twee regels.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Ruimte gereseveerd voor contactgegevens (optioneel)</a:t>
            </a:r>
            <a:endParaRPr lang="nl-NL" dirty="0"/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54000" y="9972000"/>
            <a:ext cx="7430400" cy="149868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18000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8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2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5" name="Tijdelijke aanduiding voor inhoud 2"/>
          <p:cNvSpPr>
            <a:spLocks noGrp="1"/>
          </p:cNvSpPr>
          <p:nvPr>
            <p:ph idx="17" hasCustomPrompt="1"/>
          </p:nvPr>
        </p:nvSpPr>
        <p:spPr>
          <a:xfrm>
            <a:off x="9770400" y="9972000"/>
            <a:ext cx="7430400" cy="149868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18000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8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2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6" name="Tijdelijke aanduiding voor inhoud 2"/>
          <p:cNvSpPr>
            <a:spLocks noGrp="1"/>
          </p:cNvSpPr>
          <p:nvPr>
            <p:ph idx="18" hasCustomPrompt="1"/>
          </p:nvPr>
        </p:nvSpPr>
        <p:spPr>
          <a:xfrm>
            <a:off x="17686800" y="9972000"/>
            <a:ext cx="7430400" cy="149868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18000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8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2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8" name="Tijdelijke aanduiding voor inhoud 2"/>
          <p:cNvSpPr>
            <a:spLocks noGrp="1"/>
          </p:cNvSpPr>
          <p:nvPr>
            <p:ph idx="19" hasCustomPrompt="1"/>
          </p:nvPr>
        </p:nvSpPr>
        <p:spPr>
          <a:xfrm>
            <a:off x="25603200" y="9972000"/>
            <a:ext cx="7430400" cy="149868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18000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8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2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9" name="Tijdelijke aanduiding voor inhoud 2"/>
          <p:cNvSpPr>
            <a:spLocks noGrp="1"/>
          </p:cNvSpPr>
          <p:nvPr>
            <p:ph idx="20" hasCustomPrompt="1"/>
          </p:nvPr>
        </p:nvSpPr>
        <p:spPr>
          <a:xfrm>
            <a:off x="33519600" y="9972000"/>
            <a:ext cx="7430400" cy="149868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18000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8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2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0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854000" y="6660000"/>
            <a:ext cx="39096000" cy="266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378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  <a:lvl2pPr marL="0" indent="0">
              <a:lnSpc>
                <a:spcPts val="3827"/>
              </a:lnSpc>
              <a:spcBef>
                <a:spcPts val="0"/>
              </a:spcBef>
              <a:buFont typeface="Arial" pitchFamily="34" charset="0"/>
              <a:buNone/>
              <a:defRPr sz="380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382857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vlak, Titelbalk 1 regel, 5 koloms opma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54000" y="1854000"/>
            <a:ext cx="39096000" cy="2664000"/>
          </a:xfrm>
          <a:prstGeom prst="rect">
            <a:avLst/>
          </a:prstGeom>
          <a:noFill/>
        </p:spPr>
        <p:txBody>
          <a:bodyPr wrap="square" lIns="0" tIns="648000" rIns="648000" bIns="648000">
            <a:normAutofit/>
          </a:bodyPr>
          <a:lstStyle>
            <a:lvl1pPr algn="l">
              <a:lnSpc>
                <a:spcPts val="11764"/>
              </a:lnSpc>
              <a:defRPr sz="11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van de poster over één regel.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Ruimte gereseveerd voor contactgegevens (optioneel)</a:t>
            </a:r>
            <a:endParaRPr lang="nl-NL" dirty="0"/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54000" y="8478000"/>
            <a:ext cx="7430400" cy="164808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18000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8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2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5" name="Tijdelijke aanduiding voor inhoud 2"/>
          <p:cNvSpPr>
            <a:spLocks noGrp="1"/>
          </p:cNvSpPr>
          <p:nvPr>
            <p:ph idx="17" hasCustomPrompt="1"/>
          </p:nvPr>
        </p:nvSpPr>
        <p:spPr>
          <a:xfrm>
            <a:off x="9770400" y="8478000"/>
            <a:ext cx="7430400" cy="164808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18000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8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2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6" name="Tijdelijke aanduiding voor inhoud 2"/>
          <p:cNvSpPr>
            <a:spLocks noGrp="1"/>
          </p:cNvSpPr>
          <p:nvPr>
            <p:ph idx="18" hasCustomPrompt="1"/>
          </p:nvPr>
        </p:nvSpPr>
        <p:spPr>
          <a:xfrm>
            <a:off x="17686800" y="8478000"/>
            <a:ext cx="7430400" cy="164808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18000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8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2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8" name="Tijdelijke aanduiding voor inhoud 2"/>
          <p:cNvSpPr>
            <a:spLocks noGrp="1"/>
          </p:cNvSpPr>
          <p:nvPr>
            <p:ph idx="19" hasCustomPrompt="1"/>
          </p:nvPr>
        </p:nvSpPr>
        <p:spPr>
          <a:xfrm>
            <a:off x="25603200" y="8478000"/>
            <a:ext cx="7430400" cy="164808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18000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8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2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9" name="Tijdelijke aanduiding voor inhoud 2"/>
          <p:cNvSpPr>
            <a:spLocks noGrp="1"/>
          </p:cNvSpPr>
          <p:nvPr>
            <p:ph idx="20" hasCustomPrompt="1"/>
          </p:nvPr>
        </p:nvSpPr>
        <p:spPr>
          <a:xfrm>
            <a:off x="33519600" y="8478000"/>
            <a:ext cx="7430400" cy="164808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18000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4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8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20000" indent="-540000" defTabSz="540000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0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854000" y="5166000"/>
            <a:ext cx="39096000" cy="266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378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  <a:lvl2pPr marL="0" indent="0">
              <a:lnSpc>
                <a:spcPts val="3827"/>
              </a:lnSpc>
              <a:spcBef>
                <a:spcPts val="0"/>
              </a:spcBef>
              <a:buFont typeface="Arial" pitchFamily="34" charset="0"/>
              <a:buNone/>
              <a:defRPr sz="380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64839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B16FE9EF-0C3F-234F-AB84-5DD424A4E01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42799000" cy="3027680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54000" y="27082800"/>
            <a:ext cx="18000000" cy="2059200"/>
          </a:xfrm>
          <a:prstGeom prst="rect">
            <a:avLst/>
          </a:prstGeom>
        </p:spPr>
        <p:txBody>
          <a:bodyPr vert="horz" lIns="0" tIns="208822" rIns="417600" bIns="208822" rtlCol="0" anchor="b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Ruimte </a:t>
            </a:r>
            <a:r>
              <a:rPr lang="nl-NL" dirty="0" err="1"/>
              <a:t>gereseveerd</a:t>
            </a:r>
            <a:r>
              <a:rPr lang="nl-NL" dirty="0"/>
              <a:t> voor contactgegevens (optioneel)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99E78C33-C28A-6145-9E0F-614D3C665CF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619" y="25621992"/>
            <a:ext cx="10629958" cy="352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2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sldNum="0" hdr="0" dt="0"/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xmlns="" id="{AB761755-374E-0049-BDA0-4C9B3049D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Hier komt de titel over max 2 regels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E1CA9E38-D823-2042-AF98-3322CE1B0E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Ruimte voor contactgegevens</a:t>
            </a:r>
            <a:endParaRPr lang="nl-NL" dirty="0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xmlns="" id="{779353E3-0403-A243-A80B-6B0B4A613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Hier komt een kop</a:t>
            </a:r>
          </a:p>
          <a:p>
            <a:pPr lvl="0" defTabSz="4176236"/>
            <a:r>
              <a:rPr lang="en-US" sz="3200" b="0" dirty="0" err="1">
                <a:solidFill>
                  <a:srgbClr val="000000"/>
                </a:solidFill>
              </a:rPr>
              <a:t>Typ</a:t>
            </a:r>
            <a:r>
              <a:rPr lang="en-US" sz="3200" b="0" dirty="0">
                <a:solidFill>
                  <a:srgbClr val="000000"/>
                </a:solidFill>
              </a:rPr>
              <a:t> </a:t>
            </a:r>
            <a:r>
              <a:rPr lang="en-US" sz="3200" b="0" dirty="0" err="1">
                <a:solidFill>
                  <a:srgbClr val="000000"/>
                </a:solidFill>
              </a:rPr>
              <a:t>hier</a:t>
            </a:r>
            <a:r>
              <a:rPr lang="en-US" sz="3200" b="0" dirty="0">
                <a:solidFill>
                  <a:srgbClr val="000000"/>
                </a:solidFill>
              </a:rPr>
              <a:t> je </a:t>
            </a:r>
            <a:r>
              <a:rPr lang="en-US" sz="3200" b="0" dirty="0" err="1">
                <a:solidFill>
                  <a:srgbClr val="000000"/>
                </a:solidFill>
              </a:rPr>
              <a:t>tekst</a:t>
            </a:r>
            <a:r>
              <a:rPr lang="en-US" sz="3200" b="0" dirty="0">
                <a:solidFill>
                  <a:srgbClr val="000000"/>
                </a:solidFill>
              </a:rPr>
              <a:t>.</a:t>
            </a:r>
          </a:p>
          <a:p>
            <a:pPr marL="457200" lvl="0" indent="-457200" defTabSz="4176236">
              <a:buFont typeface="Arial" pitchFamily="34" charset="0"/>
              <a:buChar char="•"/>
            </a:pPr>
            <a:r>
              <a:rPr lang="en-US" sz="3200" b="0" dirty="0">
                <a:solidFill>
                  <a:srgbClr val="000000"/>
                </a:solidFill>
              </a:rPr>
              <a:t>In je </a:t>
            </a:r>
            <a:r>
              <a:rPr lang="en-US" sz="3200" b="0" dirty="0" err="1">
                <a:solidFill>
                  <a:srgbClr val="000000"/>
                </a:solidFill>
              </a:rPr>
              <a:t>kader</a:t>
            </a:r>
            <a:r>
              <a:rPr lang="en-US" sz="3200" b="0" dirty="0">
                <a:solidFill>
                  <a:srgbClr val="000000"/>
                </a:solidFill>
              </a:rPr>
              <a:t> kun je </a:t>
            </a:r>
            <a:r>
              <a:rPr lang="en-US" sz="3200" b="0" dirty="0" err="1">
                <a:solidFill>
                  <a:srgbClr val="000000"/>
                </a:solidFill>
              </a:rPr>
              <a:t>blauwe</a:t>
            </a:r>
            <a:r>
              <a:rPr lang="en-US" sz="3200" b="0" dirty="0">
                <a:solidFill>
                  <a:srgbClr val="000000"/>
                </a:solidFill>
              </a:rPr>
              <a:t> </a:t>
            </a:r>
            <a:r>
              <a:rPr lang="en-US" sz="3200" b="0" dirty="0" err="1">
                <a:solidFill>
                  <a:srgbClr val="000000"/>
                </a:solidFill>
              </a:rPr>
              <a:t>balken</a:t>
            </a:r>
            <a:r>
              <a:rPr lang="en-US" sz="3200" b="0" dirty="0">
                <a:solidFill>
                  <a:srgbClr val="000000"/>
                </a:solidFill>
              </a:rPr>
              <a:t> </a:t>
            </a:r>
            <a:r>
              <a:rPr lang="en-US" sz="3200" b="0" dirty="0" err="1">
                <a:solidFill>
                  <a:srgbClr val="000000"/>
                </a:solidFill>
              </a:rPr>
              <a:t>zetten</a:t>
            </a:r>
            <a:r>
              <a:rPr lang="en-US" sz="3200" b="0" dirty="0">
                <a:solidFill>
                  <a:srgbClr val="000000"/>
                </a:solidFill>
              </a:rPr>
              <a:t>, </a:t>
            </a:r>
            <a:r>
              <a:rPr lang="en-US" sz="3200" b="0" dirty="0" err="1">
                <a:solidFill>
                  <a:srgbClr val="000000"/>
                </a:solidFill>
              </a:rPr>
              <a:t>ook</a:t>
            </a:r>
            <a:r>
              <a:rPr lang="en-US" sz="3200" b="0" dirty="0">
                <a:solidFill>
                  <a:srgbClr val="000000"/>
                </a:solidFill>
              </a:rPr>
              <a:t> </a:t>
            </a:r>
            <a:r>
              <a:rPr lang="en-US" sz="3200" b="0" dirty="0" err="1">
                <a:solidFill>
                  <a:srgbClr val="000000"/>
                </a:solidFill>
              </a:rPr>
              <a:t>weer</a:t>
            </a:r>
            <a:r>
              <a:rPr lang="en-US" sz="3200" b="0" dirty="0">
                <a:solidFill>
                  <a:srgbClr val="000000"/>
                </a:solidFill>
              </a:rPr>
              <a:t> met kop en </a:t>
            </a:r>
            <a:r>
              <a:rPr lang="en-US" sz="3200" b="0" dirty="0" err="1">
                <a:solidFill>
                  <a:srgbClr val="000000"/>
                </a:solidFill>
              </a:rPr>
              <a:t>tekst</a:t>
            </a:r>
            <a:r>
              <a:rPr lang="en-US" sz="3200" b="0" dirty="0">
                <a:solidFill>
                  <a:srgbClr val="000000"/>
                </a:solidFill>
              </a:rPr>
              <a:t>.</a:t>
            </a:r>
          </a:p>
          <a:p>
            <a:pPr marL="457200" lvl="0" indent="-457200" defTabSz="4176236">
              <a:buFont typeface="Arial" pitchFamily="34" charset="0"/>
              <a:buChar char="•"/>
            </a:pPr>
            <a:r>
              <a:rPr lang="en-US" sz="3200" b="0" dirty="0">
                <a:solidFill>
                  <a:srgbClr val="000000"/>
                </a:solidFill>
              </a:rPr>
              <a:t>Je </a:t>
            </a:r>
            <a:r>
              <a:rPr lang="en-US" sz="3200" b="0" dirty="0" err="1">
                <a:solidFill>
                  <a:srgbClr val="000000"/>
                </a:solidFill>
              </a:rPr>
              <a:t>kunt</a:t>
            </a:r>
            <a:r>
              <a:rPr lang="en-US" sz="3200" b="0" dirty="0">
                <a:solidFill>
                  <a:srgbClr val="000000"/>
                </a:solidFill>
              </a:rPr>
              <a:t> </a:t>
            </a:r>
            <a:r>
              <a:rPr lang="en-US" sz="3200" b="0" dirty="0" err="1">
                <a:solidFill>
                  <a:srgbClr val="000000"/>
                </a:solidFill>
              </a:rPr>
              <a:t>deze</a:t>
            </a:r>
            <a:r>
              <a:rPr lang="en-US" sz="3200" b="0" dirty="0">
                <a:solidFill>
                  <a:srgbClr val="000000"/>
                </a:solidFill>
              </a:rPr>
              <a:t> </a:t>
            </a:r>
            <a:r>
              <a:rPr lang="en-US" sz="3200" b="0" dirty="0" err="1">
                <a:solidFill>
                  <a:srgbClr val="000000"/>
                </a:solidFill>
              </a:rPr>
              <a:t>kleur</a:t>
            </a:r>
            <a:r>
              <a:rPr lang="en-US" sz="3200" b="0" dirty="0">
                <a:solidFill>
                  <a:srgbClr val="000000"/>
                </a:solidFill>
              </a:rPr>
              <a:t> </a:t>
            </a:r>
            <a:r>
              <a:rPr lang="en-US" sz="3200" b="0" dirty="0" err="1">
                <a:solidFill>
                  <a:srgbClr val="000000"/>
                </a:solidFill>
              </a:rPr>
              <a:t>blauw</a:t>
            </a:r>
            <a:r>
              <a:rPr lang="en-US" sz="3200" b="0" dirty="0">
                <a:solidFill>
                  <a:srgbClr val="000000"/>
                </a:solidFill>
              </a:rPr>
              <a:t> </a:t>
            </a:r>
            <a:r>
              <a:rPr lang="en-US" sz="3200" b="0" dirty="0" err="1">
                <a:solidFill>
                  <a:srgbClr val="000000"/>
                </a:solidFill>
              </a:rPr>
              <a:t>gebruiken</a:t>
            </a:r>
            <a:r>
              <a:rPr lang="en-US" sz="3200" b="0" dirty="0">
                <a:solidFill>
                  <a:srgbClr val="000000"/>
                </a:solidFill>
              </a:rPr>
              <a:t> in je </a:t>
            </a:r>
            <a:r>
              <a:rPr lang="en-US" sz="3200" b="0" dirty="0" err="1">
                <a:solidFill>
                  <a:srgbClr val="000000"/>
                </a:solidFill>
              </a:rPr>
              <a:t>tekst</a:t>
            </a:r>
            <a:r>
              <a:rPr lang="en-US" sz="3200" b="0" dirty="0">
                <a:solidFill>
                  <a:srgbClr val="000000"/>
                </a:solidFill>
              </a:rPr>
              <a:t> </a:t>
            </a:r>
            <a:r>
              <a:rPr lang="en-US" sz="3200" b="0" dirty="0" err="1">
                <a:solidFill>
                  <a:srgbClr val="000000"/>
                </a:solidFill>
              </a:rPr>
              <a:t>voor</a:t>
            </a:r>
            <a:r>
              <a:rPr lang="en-US" sz="3200" b="0" dirty="0">
                <a:solidFill>
                  <a:srgbClr val="000000"/>
                </a:solidFill>
              </a:rPr>
              <a:t> </a:t>
            </a:r>
            <a:r>
              <a:rPr lang="en-US" sz="3200" b="0" dirty="0" err="1">
                <a:solidFill>
                  <a:srgbClr val="000000"/>
                </a:solidFill>
              </a:rPr>
              <a:t>als</a:t>
            </a:r>
            <a:r>
              <a:rPr lang="en-US" sz="3200" b="0" dirty="0">
                <a:solidFill>
                  <a:srgbClr val="000000"/>
                </a:solidFill>
              </a:rPr>
              <a:t> </a:t>
            </a:r>
            <a:r>
              <a:rPr lang="en-US" sz="3200" b="0" dirty="0" err="1">
                <a:solidFill>
                  <a:srgbClr val="000000"/>
                </a:solidFill>
              </a:rPr>
              <a:t>iets</a:t>
            </a:r>
            <a:r>
              <a:rPr lang="en-US" sz="3200" b="0" dirty="0">
                <a:solidFill>
                  <a:srgbClr val="000000"/>
                </a:solidFill>
              </a:rPr>
              <a:t> </a:t>
            </a:r>
            <a:r>
              <a:rPr lang="en-US" sz="3200" b="0" dirty="0" err="1">
                <a:solidFill>
                  <a:srgbClr val="000000"/>
                </a:solidFill>
              </a:rPr>
              <a:t>moet</a:t>
            </a:r>
            <a:r>
              <a:rPr lang="en-US" sz="3200" b="0" dirty="0">
                <a:solidFill>
                  <a:srgbClr val="000000"/>
                </a:solidFill>
              </a:rPr>
              <a:t> </a:t>
            </a:r>
            <a:r>
              <a:rPr lang="en-US" sz="3200" b="0" dirty="0" err="1">
                <a:solidFill>
                  <a:srgbClr val="2C83AB"/>
                </a:solidFill>
              </a:rPr>
              <a:t>opvallen</a:t>
            </a:r>
            <a:r>
              <a:rPr lang="en-US" sz="3200" b="0" dirty="0">
                <a:solidFill>
                  <a:srgbClr val="2C83AB"/>
                </a:solidFill>
              </a:rPr>
              <a:t>. </a:t>
            </a:r>
          </a:p>
          <a:p>
            <a:pPr marL="457200" lvl="0" indent="-457200" defTabSz="4176236">
              <a:buFont typeface="Arial" pitchFamily="34" charset="0"/>
              <a:buChar char="•"/>
            </a:pPr>
            <a:r>
              <a:rPr lang="en-US" sz="3200" b="0" dirty="0">
                <a:solidFill>
                  <a:srgbClr val="000000"/>
                </a:solidFill>
              </a:rPr>
              <a:t>Je </a:t>
            </a:r>
            <a:r>
              <a:rPr lang="en-US" sz="3200" b="0" dirty="0" err="1">
                <a:solidFill>
                  <a:srgbClr val="000000"/>
                </a:solidFill>
              </a:rPr>
              <a:t>kunt</a:t>
            </a:r>
            <a:r>
              <a:rPr lang="en-US" sz="3200" b="0" dirty="0">
                <a:solidFill>
                  <a:srgbClr val="000000"/>
                </a:solidFill>
              </a:rPr>
              <a:t> </a:t>
            </a:r>
            <a:r>
              <a:rPr lang="en-US" sz="3200" b="0" dirty="0" err="1">
                <a:solidFill>
                  <a:srgbClr val="000000"/>
                </a:solidFill>
              </a:rPr>
              <a:t>meerdere</a:t>
            </a:r>
            <a:r>
              <a:rPr lang="en-US" sz="3200" b="0" dirty="0">
                <a:solidFill>
                  <a:srgbClr val="000000"/>
                </a:solidFill>
              </a:rPr>
              <a:t> </a:t>
            </a:r>
            <a:r>
              <a:rPr lang="en-US" sz="3200" b="0" dirty="0" err="1">
                <a:solidFill>
                  <a:srgbClr val="000000"/>
                </a:solidFill>
              </a:rPr>
              <a:t>kaders</a:t>
            </a:r>
            <a:r>
              <a:rPr lang="en-US" sz="3200" b="0" dirty="0">
                <a:solidFill>
                  <a:srgbClr val="000000"/>
                </a:solidFill>
              </a:rPr>
              <a:t> </a:t>
            </a:r>
            <a:r>
              <a:rPr lang="en-US" sz="3200" b="0" dirty="0" err="1">
                <a:solidFill>
                  <a:srgbClr val="000000"/>
                </a:solidFill>
              </a:rPr>
              <a:t>gebruiken</a:t>
            </a:r>
            <a:r>
              <a:rPr lang="en-US" sz="3200" b="0" dirty="0">
                <a:solidFill>
                  <a:srgbClr val="000000"/>
                </a:solidFill>
              </a:rPr>
              <a:t>. Je </a:t>
            </a:r>
            <a:r>
              <a:rPr lang="en-US" sz="3200" b="0" dirty="0" err="1">
                <a:solidFill>
                  <a:srgbClr val="000000"/>
                </a:solidFill>
              </a:rPr>
              <a:t>kunt</a:t>
            </a:r>
            <a:r>
              <a:rPr lang="en-US" sz="3200" b="0" dirty="0">
                <a:solidFill>
                  <a:srgbClr val="000000"/>
                </a:solidFill>
              </a:rPr>
              <a:t> het </a:t>
            </a:r>
            <a:r>
              <a:rPr lang="en-US" sz="3200" b="0" dirty="0" err="1">
                <a:solidFill>
                  <a:srgbClr val="000000"/>
                </a:solidFill>
              </a:rPr>
              <a:t>formaat</a:t>
            </a:r>
            <a:r>
              <a:rPr lang="en-US" sz="3200" b="0" dirty="0">
                <a:solidFill>
                  <a:srgbClr val="000000"/>
                </a:solidFill>
              </a:rPr>
              <a:t> </a:t>
            </a:r>
            <a:r>
              <a:rPr lang="en-US" sz="3200" b="0" dirty="0" err="1">
                <a:solidFill>
                  <a:srgbClr val="000000"/>
                </a:solidFill>
              </a:rPr>
              <a:t>aanpassen</a:t>
            </a:r>
            <a:r>
              <a:rPr lang="en-US" sz="3200" b="0" dirty="0">
                <a:solidFill>
                  <a:srgbClr val="000000"/>
                </a:solidFill>
              </a:rPr>
              <a:t> door het </a:t>
            </a:r>
            <a:r>
              <a:rPr lang="en-US" sz="3200" b="0" dirty="0" err="1">
                <a:solidFill>
                  <a:srgbClr val="000000"/>
                </a:solidFill>
              </a:rPr>
              <a:t>kader</a:t>
            </a:r>
            <a:r>
              <a:rPr lang="en-US" sz="3200" b="0" dirty="0">
                <a:solidFill>
                  <a:srgbClr val="000000"/>
                </a:solidFill>
              </a:rPr>
              <a:t> </a:t>
            </a:r>
            <a:r>
              <a:rPr lang="en-US" sz="3200" b="0" dirty="0" err="1">
                <a:solidFill>
                  <a:srgbClr val="000000"/>
                </a:solidFill>
              </a:rPr>
              <a:t>groter</a:t>
            </a:r>
            <a:r>
              <a:rPr lang="en-US" sz="3200" b="0" dirty="0">
                <a:solidFill>
                  <a:srgbClr val="000000"/>
                </a:solidFill>
              </a:rPr>
              <a:t> </a:t>
            </a:r>
            <a:r>
              <a:rPr lang="en-US" sz="3200" b="0" dirty="0" err="1">
                <a:solidFill>
                  <a:srgbClr val="000000"/>
                </a:solidFill>
              </a:rPr>
              <a:t>te</a:t>
            </a:r>
            <a:r>
              <a:rPr lang="en-US" sz="3200" b="0" dirty="0">
                <a:solidFill>
                  <a:srgbClr val="000000"/>
                </a:solidFill>
              </a:rPr>
              <a:t> </a:t>
            </a:r>
            <a:r>
              <a:rPr lang="en-US" sz="3200" b="0" dirty="0" err="1">
                <a:solidFill>
                  <a:srgbClr val="000000"/>
                </a:solidFill>
              </a:rPr>
              <a:t>trekken</a:t>
            </a:r>
            <a:r>
              <a:rPr lang="en-US" sz="3200" b="0" dirty="0">
                <a:solidFill>
                  <a:srgbClr val="000000"/>
                </a:solidFill>
              </a:rPr>
              <a:t> of via de </a:t>
            </a:r>
            <a:r>
              <a:rPr lang="en-US" sz="3200" b="0" dirty="0" err="1">
                <a:solidFill>
                  <a:srgbClr val="000000"/>
                </a:solidFill>
              </a:rPr>
              <a:t>optie</a:t>
            </a:r>
            <a:r>
              <a:rPr lang="en-US" sz="3200" b="0" dirty="0">
                <a:solidFill>
                  <a:srgbClr val="000000"/>
                </a:solidFill>
              </a:rPr>
              <a:t> format de </a:t>
            </a:r>
            <a:r>
              <a:rPr lang="en-US" sz="3200" b="0" dirty="0" err="1">
                <a:solidFill>
                  <a:srgbClr val="000000"/>
                </a:solidFill>
              </a:rPr>
              <a:t>grootte</a:t>
            </a:r>
            <a:r>
              <a:rPr lang="en-US" sz="3200" b="0" dirty="0">
                <a:solidFill>
                  <a:srgbClr val="000000"/>
                </a:solidFill>
              </a:rPr>
              <a:t> in cm in </a:t>
            </a:r>
            <a:r>
              <a:rPr lang="en-US" sz="3200" b="0" dirty="0" err="1">
                <a:solidFill>
                  <a:srgbClr val="000000"/>
                </a:solidFill>
              </a:rPr>
              <a:t>te</a:t>
            </a:r>
            <a:r>
              <a:rPr lang="en-US" sz="3200" b="0" dirty="0">
                <a:solidFill>
                  <a:srgbClr val="000000"/>
                </a:solidFill>
              </a:rPr>
              <a:t> </a:t>
            </a:r>
            <a:r>
              <a:rPr lang="en-US" sz="3200" b="0" dirty="0" err="1">
                <a:solidFill>
                  <a:srgbClr val="000000"/>
                </a:solidFill>
              </a:rPr>
              <a:t>vullen</a:t>
            </a:r>
            <a:r>
              <a:rPr lang="en-US" sz="3200" b="0" dirty="0">
                <a:solidFill>
                  <a:srgbClr val="000000"/>
                </a:solidFill>
              </a:rPr>
              <a:t>. </a:t>
            </a:r>
            <a:r>
              <a:rPr lang="en-US" sz="3200" b="0" dirty="0" err="1">
                <a:solidFill>
                  <a:srgbClr val="000000"/>
                </a:solidFill>
              </a:rPr>
              <a:t>Een</a:t>
            </a:r>
            <a:r>
              <a:rPr lang="en-US" sz="3200" b="0" dirty="0">
                <a:solidFill>
                  <a:srgbClr val="000000"/>
                </a:solidFill>
              </a:rPr>
              <a:t> </a:t>
            </a:r>
            <a:r>
              <a:rPr lang="en-US" sz="3200" b="0" dirty="0" err="1">
                <a:solidFill>
                  <a:srgbClr val="000000"/>
                </a:solidFill>
              </a:rPr>
              <a:t>kader</a:t>
            </a:r>
            <a:r>
              <a:rPr lang="en-US" sz="3200" b="0" dirty="0">
                <a:solidFill>
                  <a:srgbClr val="000000"/>
                </a:solidFill>
              </a:rPr>
              <a:t> is </a:t>
            </a:r>
            <a:r>
              <a:rPr lang="en-US" sz="3200" b="0" dirty="0" err="1">
                <a:solidFill>
                  <a:srgbClr val="000000"/>
                </a:solidFill>
              </a:rPr>
              <a:t>standaard</a:t>
            </a:r>
            <a:r>
              <a:rPr lang="en-US" sz="3200" b="0" dirty="0">
                <a:solidFill>
                  <a:srgbClr val="000000"/>
                </a:solidFill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</a:rPr>
              <a:t>26,14 </a:t>
            </a:r>
            <a:r>
              <a:rPr lang="en-US" sz="3200" b="0" dirty="0">
                <a:solidFill>
                  <a:srgbClr val="000000"/>
                </a:solidFill>
              </a:rPr>
              <a:t>cm </a:t>
            </a:r>
            <a:r>
              <a:rPr lang="en-US" sz="3200" b="0">
                <a:solidFill>
                  <a:srgbClr val="000000"/>
                </a:solidFill>
              </a:rPr>
              <a:t>breed</a:t>
            </a:r>
            <a:r>
              <a:rPr lang="en-US" sz="3200" b="0" smtClean="0">
                <a:solidFill>
                  <a:srgbClr val="000000"/>
                </a:solidFill>
              </a:rPr>
              <a:t>.</a:t>
            </a:r>
            <a:endParaRPr lang="en-US" sz="3200" b="0" dirty="0">
              <a:solidFill>
                <a:srgbClr val="000000"/>
              </a:solidFill>
            </a:endParaRP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xmlns="" id="{4E3001C8-4EEC-414A-8019-6A5D4F004AE8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nl-NL" dirty="0" smtClean="0"/>
              <a:t>Wil je een tabel invoegen, gebruik dan dit </a:t>
            </a:r>
            <a:r>
              <a:rPr lang="nl-NL" dirty="0" err="1" smtClean="0"/>
              <a:t>voorbeeeld</a:t>
            </a:r>
            <a:endParaRPr lang="nl-NL" dirty="0"/>
          </a:p>
          <a:p>
            <a:endParaRPr lang="nl-NL" dirty="0"/>
          </a:p>
        </p:txBody>
      </p:sp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xmlns="" id="{1E1433D9-7973-534A-9983-C435C50C8E65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nl-NL" dirty="0" smtClean="0"/>
              <a:t>Hier komt een kop</a:t>
            </a:r>
          </a:p>
          <a:p>
            <a:pPr marL="0" lvl="2" indent="0" defTabSz="4176431">
              <a:lnSpc>
                <a:spcPct val="100000"/>
              </a:lnSpc>
              <a:buNone/>
            </a:pPr>
            <a:endParaRPr lang="en-US" sz="2400" i="1" dirty="0" smtClean="0"/>
          </a:p>
          <a:p>
            <a:pPr marL="0" lvl="2" indent="0" defTabSz="4176431">
              <a:lnSpc>
                <a:spcPct val="100000"/>
              </a:lnSpc>
              <a:buNone/>
            </a:pPr>
            <a:r>
              <a:rPr lang="en-US" sz="2400" i="1" dirty="0" err="1" smtClean="0"/>
              <a:t>Een</a:t>
            </a:r>
            <a:r>
              <a:rPr lang="en-US" sz="2400" i="1" dirty="0" smtClean="0"/>
              <a:t> </a:t>
            </a:r>
            <a:r>
              <a:rPr lang="en-US" sz="2400" i="1" dirty="0" err="1"/>
              <a:t>afbeelding</a:t>
            </a:r>
            <a:r>
              <a:rPr lang="en-US" sz="2400" i="1" dirty="0"/>
              <a:t> kun je </a:t>
            </a:r>
            <a:r>
              <a:rPr lang="en-US" sz="2400" i="1" dirty="0" err="1"/>
              <a:t>invoegen</a:t>
            </a:r>
            <a:r>
              <a:rPr lang="en-US" sz="2400" i="1" dirty="0"/>
              <a:t> via Insert, </a:t>
            </a:r>
            <a:r>
              <a:rPr lang="en-US" sz="2400" i="1" dirty="0" err="1"/>
              <a:t>deze</a:t>
            </a:r>
            <a:r>
              <a:rPr lang="en-US" sz="2400" i="1" dirty="0"/>
              <a:t> </a:t>
            </a:r>
            <a:r>
              <a:rPr lang="en-US" sz="2400" i="1" dirty="0" err="1"/>
              <a:t>tekst</a:t>
            </a:r>
            <a:r>
              <a:rPr lang="en-US" sz="2400" i="1" dirty="0"/>
              <a:t> kun je </a:t>
            </a:r>
            <a:r>
              <a:rPr lang="en-US" sz="2400" i="1" dirty="0" err="1"/>
              <a:t>gebruiken</a:t>
            </a:r>
            <a:r>
              <a:rPr lang="en-US" sz="2400" i="1" dirty="0"/>
              <a:t> </a:t>
            </a:r>
            <a:r>
              <a:rPr lang="en-US" sz="2400" i="1" dirty="0" err="1"/>
              <a:t>als</a:t>
            </a:r>
            <a:r>
              <a:rPr lang="en-US" sz="2400" i="1" dirty="0"/>
              <a:t> </a:t>
            </a:r>
            <a:r>
              <a:rPr lang="en-US" sz="2400" i="1" dirty="0" err="1"/>
              <a:t>bijschrift</a:t>
            </a:r>
            <a:r>
              <a:rPr lang="en-US" sz="2400" i="1" dirty="0"/>
              <a:t>, </a:t>
            </a:r>
            <a:r>
              <a:rPr lang="en-US" sz="2400" i="1" dirty="0" err="1"/>
              <a:t>boven</a:t>
            </a:r>
            <a:r>
              <a:rPr lang="en-US" sz="2400" i="1" dirty="0"/>
              <a:t> of </a:t>
            </a:r>
            <a:r>
              <a:rPr lang="en-US" sz="2400" i="1" dirty="0" err="1"/>
              <a:t>onder</a:t>
            </a:r>
            <a:r>
              <a:rPr lang="en-US" sz="2400" i="1" dirty="0"/>
              <a:t> de </a:t>
            </a:r>
            <a:r>
              <a:rPr lang="en-US" sz="2400" i="1" dirty="0" err="1"/>
              <a:t>afbeelding</a:t>
            </a:r>
            <a:endParaRPr lang="en-US" sz="2400" i="1" dirty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14" name="Tijdelijke aanduiding voor inhoud 13">
            <a:extLst>
              <a:ext uri="{FF2B5EF4-FFF2-40B4-BE49-F238E27FC236}">
                <a16:creationId xmlns:a16="http://schemas.microsoft.com/office/drawing/2014/main" xmlns="" id="{B75741FE-40CD-BE4F-8308-40A4FFAC3AAD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nl-NL" dirty="0"/>
              <a:t>Hier komt een kop</a:t>
            </a:r>
          </a:p>
          <a:p>
            <a:endParaRPr lang="nl-NL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xmlns="" id="{A4ACF79B-FEF0-1E44-BD16-36B87A1C2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Hier komen de auteurs van het artikel</a:t>
            </a:r>
          </a:p>
          <a:p>
            <a:r>
              <a:rPr lang="nl-NL" sz="2800" dirty="0" smtClean="0">
                <a:solidFill>
                  <a:srgbClr val="FFFFFF"/>
                </a:solidFill>
              </a:rPr>
              <a:t>Gebruik deze tekst om aan te geven waar mensen werken.</a:t>
            </a:r>
            <a:endParaRPr lang="nl-NL" dirty="0"/>
          </a:p>
        </p:txBody>
      </p:sp>
      <p:sp>
        <p:nvSpPr>
          <p:cNvPr id="15" name="Rechthoek 10"/>
          <p:cNvSpPr/>
          <p:nvPr/>
        </p:nvSpPr>
        <p:spPr>
          <a:xfrm>
            <a:off x="1854000" y="16796171"/>
            <a:ext cx="9410400" cy="23042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1999" tIns="180000" rIns="251999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Kop van je </a:t>
            </a:r>
            <a:r>
              <a:rPr lang="en-US" sz="3200" dirty="0" err="1" smtClean="0">
                <a:solidFill>
                  <a:schemeClr val="bg1"/>
                </a:solidFill>
              </a:rPr>
              <a:t>kader</a:t>
            </a:r>
            <a:endParaRPr lang="en-US" sz="3200" dirty="0">
              <a:solidFill>
                <a:schemeClr val="bg1"/>
              </a:solidFill>
            </a:endParaRPr>
          </a:p>
          <a:p>
            <a:pPr marL="0" lvl="2" indent="0" algn="just">
              <a:buNone/>
            </a:pPr>
            <a:r>
              <a:rPr lang="en-US" sz="3200" dirty="0" err="1" smtClean="0">
                <a:solidFill>
                  <a:schemeClr val="bg1"/>
                </a:solidFill>
              </a:rPr>
              <a:t>Tekst</a:t>
            </a:r>
            <a:r>
              <a:rPr lang="en-US" sz="3200" dirty="0" smtClean="0">
                <a:solidFill>
                  <a:schemeClr val="bg1"/>
                </a:solidFill>
              </a:rPr>
              <a:t> van je </a:t>
            </a:r>
            <a:r>
              <a:rPr lang="en-US" sz="3200" dirty="0" err="1" smtClean="0">
                <a:solidFill>
                  <a:schemeClr val="bg1"/>
                </a:solidFill>
              </a:rPr>
              <a:t>kader</a:t>
            </a:r>
            <a:endParaRPr lang="nl-NL" sz="3200" dirty="0">
              <a:solidFill>
                <a:schemeClr val="bg1"/>
              </a:solidFill>
            </a:endParaRPr>
          </a:p>
        </p:txBody>
      </p:sp>
      <p:graphicFrame>
        <p:nvGraphicFramePr>
          <p:cNvPr id="17" name="Tijdelijke aanduiding voor inhoud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251919"/>
              </p:ext>
            </p:extLst>
          </p:nvPr>
        </p:nvGraphicFramePr>
        <p:xfrm>
          <a:off x="11772521" y="12331675"/>
          <a:ext cx="9300633" cy="540743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2980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28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28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6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84169">
                <a:tc>
                  <a:txBody>
                    <a:bodyPr/>
                    <a:lstStyle/>
                    <a:p>
                      <a:endParaRPr lang="nl-NL" sz="2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2600" dirty="0" smtClean="0">
                          <a:solidFill>
                            <a:schemeClr val="bg1"/>
                          </a:solidFill>
                        </a:rPr>
                        <a:t>Kop</a:t>
                      </a:r>
                      <a:endParaRPr lang="nl-NL" sz="2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2600" dirty="0" smtClean="0">
                          <a:solidFill>
                            <a:schemeClr val="bg1"/>
                          </a:solidFill>
                        </a:rPr>
                        <a:t>Kop</a:t>
                      </a:r>
                      <a:endParaRPr lang="nl-NL" sz="2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2600" dirty="0" smtClean="0">
                          <a:solidFill>
                            <a:schemeClr val="bg1"/>
                          </a:solidFill>
                        </a:rPr>
                        <a:t>Kop</a:t>
                      </a:r>
                      <a:endParaRPr lang="nl-NL" sz="2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6713">
                <a:tc>
                  <a:txBody>
                    <a:bodyPr/>
                    <a:lstStyle/>
                    <a:p>
                      <a:r>
                        <a:rPr lang="en-US" sz="2600" noProof="0" dirty="0" err="1" smtClean="0">
                          <a:solidFill>
                            <a:schemeClr val="tx1"/>
                          </a:solidFill>
                        </a:rPr>
                        <a:t>Tekst</a:t>
                      </a:r>
                      <a:r>
                        <a:rPr lang="en-US" sz="260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2600" dirty="0" smtClean="0">
                          <a:solidFill>
                            <a:schemeClr val="tx1"/>
                          </a:solidFill>
                        </a:rPr>
                        <a:t>Ook iets</a:t>
                      </a:r>
                      <a:endParaRPr lang="nl-NL" sz="2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2600" dirty="0" smtClean="0">
                          <a:solidFill>
                            <a:schemeClr val="tx1"/>
                          </a:solidFill>
                        </a:rPr>
                        <a:t>En nog wat</a:t>
                      </a:r>
                      <a:endParaRPr lang="nl-NL" sz="2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2600" dirty="0" err="1" smtClean="0">
                          <a:solidFill>
                            <a:schemeClr val="tx1"/>
                          </a:solidFill>
                        </a:rPr>
                        <a:t>Etc</a:t>
                      </a:r>
                      <a:endParaRPr lang="nl-NL" sz="2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6713">
                <a:tc>
                  <a:txBody>
                    <a:bodyPr/>
                    <a:lstStyle/>
                    <a:p>
                      <a:endParaRPr lang="en-US" sz="2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2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2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2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3279">
                <a:tc>
                  <a:txBody>
                    <a:bodyPr/>
                    <a:lstStyle/>
                    <a:p>
                      <a:endParaRPr lang="en-US" sz="2600" baseline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2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2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2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3279">
                <a:tc>
                  <a:txBody>
                    <a:bodyPr/>
                    <a:lstStyle/>
                    <a:p>
                      <a:endParaRPr lang="nl-NL" sz="26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2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2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2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83279">
                <a:tc>
                  <a:txBody>
                    <a:bodyPr/>
                    <a:lstStyle/>
                    <a:p>
                      <a:pPr marL="0" marR="0" indent="0" algn="l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6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2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2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2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800" y="12691715"/>
            <a:ext cx="9410400" cy="70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17656"/>
      </p:ext>
    </p:extLst>
  </p:cSld>
  <p:clrMapOvr>
    <a:masterClrMapping/>
  </p:clrMapOvr>
</p:sld>
</file>

<file path=ppt/theme/theme1.xml><?xml version="1.0" encoding="utf-8"?>
<a:theme xmlns:a="http://schemas.openxmlformats.org/drawingml/2006/main" name="534257370bbb8Wetenschappelijke_posters_Landscape">
  <a:themeElements>
    <a:clrScheme name="Aangepast 2">
      <a:dk1>
        <a:srgbClr val="000000"/>
      </a:dk1>
      <a:lt1>
        <a:srgbClr val="FFFFFF"/>
      </a:lt1>
      <a:dk2>
        <a:srgbClr val="2C83AB"/>
      </a:dk2>
      <a:lt2>
        <a:srgbClr val="FFFFFF"/>
      </a:lt2>
      <a:accent1>
        <a:srgbClr val="2C83AB"/>
      </a:accent1>
      <a:accent2>
        <a:srgbClr val="3A90B6"/>
      </a:accent2>
      <a:accent3>
        <a:srgbClr val="6DB2D3"/>
      </a:accent3>
      <a:accent4>
        <a:srgbClr val="A6D0E1"/>
      </a:accent4>
      <a:accent5>
        <a:srgbClr val="636363"/>
      </a:accent5>
      <a:accent6>
        <a:srgbClr val="ECECEC"/>
      </a:accent6>
      <a:hlink>
        <a:srgbClr val="C27F4E"/>
      </a:hlink>
      <a:folHlink>
        <a:srgbClr val="A6956E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534257370bbb8Wetenschappelijke_posters_Landscape</Template>
  <TotalTime>2546</TotalTime>
  <Words>164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534257370bbb8Wetenschappelijke_posters_Landscape</vt:lpstr>
      <vt:lpstr>Hier komt de titel over max 2 regels</vt:lpstr>
    </vt:vector>
  </TitlesOfParts>
  <Company>UMC St Radboud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consectetur adipiscing elit. Mauris porta pretium lacinia. Nullam ornare elit mi, aliquet condimentum leo congue id.</dc:title>
  <dc:creator>Charlotte van der Vos</dc:creator>
  <dc:description>Landscape versie, 1.1</dc:description>
  <cp:lastModifiedBy>Groesz, Ilse</cp:lastModifiedBy>
  <cp:revision>171</cp:revision>
  <dcterms:created xsi:type="dcterms:W3CDTF">2016-05-02T11:43:09Z</dcterms:created>
  <dcterms:modified xsi:type="dcterms:W3CDTF">2019-08-27T12:01:23Z</dcterms:modified>
</cp:coreProperties>
</file>